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5" r:id="rId7"/>
  </p:sldIdLst>
  <p:sldSz cx="12192000" cy="6858000"/>
  <p:notesSz cx="6858000" cy="9144000"/>
  <p:embeddedFontLst>
    <p:embeddedFont>
      <p:font typeface="Arial Narrow" panose="020B0606020202030204" pitchFamily="3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64E"/>
    <a:srgbClr val="1B1344"/>
    <a:srgbClr val="203864"/>
    <a:srgbClr val="172949"/>
    <a:srgbClr val="1A2E52"/>
    <a:srgbClr val="0070C0"/>
    <a:srgbClr val="2DBADB"/>
    <a:srgbClr val="FF66CC"/>
    <a:srgbClr val="2C1F6F"/>
    <a:srgbClr val="7F59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bit.ly/3cMOuEp" TargetMode="External"/><Relationship Id="rId7" Type="http://schemas.openxmlformats.org/officeDocument/2006/relationships/hyperlink" Target="https://www.instagram.com/bochins.paw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s://vt.tiktok.com/ZSJS9nQWc/" TargetMode="External"/><Relationship Id="rId10" Type="http://schemas.openxmlformats.org/officeDocument/2006/relationships/hyperlink" Target="http://www.bochinspaw.com/" TargetMode="External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74DD-C0BA-CCF2-F148-E1DEC3744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3FAF6-9BDD-6A1F-1958-0CF352F9A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95303-7E9A-1863-5570-796375578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21683-09EB-6A49-80A7-540AB701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3FA5-8044-00E4-A094-0BEC17DE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6566-CC08-DBA9-9F89-E12F5416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072EC-9118-09CD-38B3-0532FBBD6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28E0C-0F8B-1D85-B431-96A0321AA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9D4CB-4E09-B982-F5C2-3DAD39830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1302D-D7BB-F767-210D-243F3700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5A63A-59DA-3B3E-CF98-C7D08244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53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5025-63A2-7E05-C3D8-66F764A4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FF879-79BB-C3F6-7463-4A007C00C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D4E77-D8B1-ECC0-084B-487A74961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6BA94-EF59-CACE-F98F-785556D0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D66C-1563-269D-5010-782C611A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3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3A851F-A850-0047-77DD-91C6AF47B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174B4-E34F-D267-C177-A7A54B185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DCBBB-90C6-FD94-4199-B1960E73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7C30E-18D5-B3AA-5116-1F1DFBC5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7369-C32C-0C49-39F8-A07CC473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1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7FBA-F1F2-B449-4371-24DB9D27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67B89-91FE-BA00-6A04-FBBBA7D1D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DADEB-B0C6-4F77-91A4-6B13CA13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A092F-6CE8-1CB5-998D-29CE5290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BB46-58DA-A6ED-D712-85E65381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35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BB9-CD6C-8F9F-95A2-3A6BC511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204E0-1DF8-76F4-F626-D17CA6378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A030E-2418-1B29-6229-3513052D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A28DC-A9E3-642A-EBB8-0E4CF07A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8AA6F-A185-EA55-A657-F50972AF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4694-4EBC-D720-88B7-7A2BF365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E649-245D-F3A3-34D7-BA0B3F971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9EEF0-B037-86E6-2B06-9E8D6BD1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A78C-FE9E-FC88-627E-F98228FA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D128A-0240-D44C-E0B1-1C7762CC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21466-69AF-4EBC-6B3F-C6125184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0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8548-6B94-D430-0F72-22FB229C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FE3E8-7E3F-8CAB-AFF5-926DFC615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926E1-647F-C982-4979-A7E1BD26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0A63C-C63E-2728-3EA9-50FABD158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07C2A-1DEA-F7B7-60B6-EE51FB025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B408E-2EAB-CFDB-88D0-6AD42D1D2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95EA12-F695-137A-E068-596C4FB7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880B1-E48E-E2A6-964E-2FA41004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2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31FC-5746-BC73-2334-C28815DA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19C88-E7F0-63BD-0883-C403383D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C2F14-D917-5A51-6A0D-1DDE096F8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644E5-1834-26E6-CD8B-EFA841E1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6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ADFC-AB00-A74B-090B-C9862BDC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89EFF-F7AE-1F4D-1043-38D73168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739D5-A1EA-5A29-725A-3B0E837A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3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D3F64296-DA9F-5053-2B08-76317388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51B0B87-24D2-45F0-BB28-F1BA43575687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0C8D139F-CF58-0C21-60E3-EDEEADFA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89AEE23F-4A1D-E720-3E22-AE23F573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D1A4D3-385A-4725-B786-335DF0E386BA}" type="slidenum">
              <a:rPr lang="en-US" smtClean="0"/>
              <a:t>‹N°›</a:t>
            </a:fld>
            <a:endParaRPr lang="en-US"/>
          </a:p>
        </p:txBody>
      </p: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ADD1590E-FD58-CC2F-A5A0-AD505F8D963A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633B3A-DBBA-4319-8C33-6393F6651018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DA4F8DA8-5114-76CF-58A4-93EA1CA5DF7F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C55E3D-9FCC-4051-ACCE-76927E5A47C9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7A1E9E4-7356-BC50-4ACD-176BBDAE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BF2A6262-C0F4-2CAA-EE10-4B823D65CB05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62B286-EE87-43FD-B893-2AAA7D61EA2E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1328AFC2-83EC-D93D-A5DA-DE743955219A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8DC8A4-41DE-48B6-AA4B-12E26ED70B1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6E48E5-EB08-080A-240F-3601AA22B224}"/>
              </a:ext>
            </a:extLst>
          </p:cNvPr>
          <p:cNvSpPr/>
          <p:nvPr userDrawn="1"/>
        </p:nvSpPr>
        <p:spPr>
          <a:xfrm>
            <a:off x="-14990" y="-12700"/>
            <a:ext cx="12192000" cy="685800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12E7E-8609-0A2C-F140-84F9145158FF}"/>
              </a:ext>
            </a:extLst>
          </p:cNvPr>
          <p:cNvSpPr txBox="1"/>
          <p:nvPr userDrawn="1"/>
        </p:nvSpPr>
        <p:spPr>
          <a:xfrm>
            <a:off x="1291359" y="2282824"/>
            <a:ext cx="5555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Poppins" panose="00000500000000000000" pitchFamily="2" charset="0"/>
              </a:rPr>
              <a:t>Thank you 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Poppins" panose="00000500000000000000" pitchFamily="2" charset="0"/>
              </a:rPr>
              <a:t>for download this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Poppins" panose="00000500000000000000" pitchFamily="2" charset="0"/>
              </a:rPr>
              <a:t>Free</a:t>
            </a:r>
            <a:r>
              <a:rPr lang="en-US" sz="3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Poppins" panose="00000500000000000000" pitchFamily="2" charset="0"/>
              </a:rPr>
              <a:t>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Poppins" panose="00000500000000000000" pitchFamily="2" charset="0"/>
              </a:rPr>
              <a:t>PowerPoint 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Poppins" panose="00000500000000000000" pitchFamily="2" charset="0"/>
              </a:rPr>
              <a:t>template</a:t>
            </a:r>
            <a:endParaRPr lang="id-ID" sz="3200" b="0" dirty="0">
              <a:solidFill>
                <a:schemeClr val="accent6">
                  <a:lumMod val="50000"/>
                </a:schemeClr>
              </a:solidFill>
              <a:latin typeface="+mn-lt"/>
              <a:cs typeface="Poppins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F46CAC-B312-4145-ED99-B25A8DCFB574}"/>
              </a:ext>
            </a:extLst>
          </p:cNvPr>
          <p:cNvSpPr txBox="1"/>
          <p:nvPr userDrawn="1"/>
        </p:nvSpPr>
        <p:spPr>
          <a:xfrm>
            <a:off x="1302661" y="3639140"/>
            <a:ext cx="82782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C00000"/>
                </a:solidFill>
                <a:latin typeface="+mn-lt"/>
                <a:cs typeface="Poppins" panose="00000500000000000000" pitchFamily="2" charset="0"/>
              </a:rPr>
              <a:t>NOT allowed</a:t>
            </a:r>
            <a:r>
              <a:rPr lang="en-US" sz="2800" b="0" dirty="0">
                <a:solidFill>
                  <a:srgbClr val="C00000"/>
                </a:solidFill>
                <a:latin typeface="+mn-lt"/>
                <a:cs typeface="Poppins" panose="00000500000000000000" pitchFamily="2" charset="0"/>
              </a:rPr>
              <a:t> to sublicense, sell, resell or rent this Template as is or modified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E2E5AC6-23E6-B0A7-49FB-858479B65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3" b="8726"/>
          <a:stretch/>
        </p:blipFill>
        <p:spPr>
          <a:xfrm>
            <a:off x="186231" y="82680"/>
            <a:ext cx="5097880" cy="21088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EE09A2-708C-D513-F5DF-F80059E76374}"/>
              </a:ext>
            </a:extLst>
          </p:cNvPr>
          <p:cNvSpPr txBox="1"/>
          <p:nvPr userDrawn="1"/>
        </p:nvSpPr>
        <p:spPr>
          <a:xfrm>
            <a:off x="8592667" y="5594402"/>
            <a:ext cx="338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+mn-lt"/>
                <a:cs typeface="Poppins" panose="00000500000000000000" pitchFamily="2" charset="0"/>
              </a:rPr>
              <a:t>Kindly to support me by :</a:t>
            </a:r>
          </a:p>
        </p:txBody>
      </p:sp>
      <p:pic>
        <p:nvPicPr>
          <p:cNvPr id="35" name="Picture 34">
            <a:hlinkClick r:id="rId3"/>
            <a:extLst>
              <a:ext uri="{FF2B5EF4-FFF2-40B4-BE49-F238E27FC236}">
                <a16:creationId xmlns:a16="http://schemas.microsoft.com/office/drawing/2014/main" id="{04F8D1DB-9F47-6ECF-BD34-C25CD91BAC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26715" y="6025987"/>
            <a:ext cx="584759" cy="584759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2079FF7A-2CC6-A566-7ABE-B6B958DB7C9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72946" y="6084636"/>
            <a:ext cx="491993" cy="473318"/>
          </a:xfrm>
          <a:prstGeom prst="rect">
            <a:avLst/>
          </a:prstGeom>
        </p:spPr>
      </p:pic>
      <p:pic>
        <p:nvPicPr>
          <p:cNvPr id="37" name="Picture 36">
            <a:hlinkClick r:id="rId7"/>
            <a:extLst>
              <a:ext uri="{FF2B5EF4-FFF2-40B4-BE49-F238E27FC236}">
                <a16:creationId xmlns:a16="http://schemas.microsoft.com/office/drawing/2014/main" id="{027E8EF2-1F2F-1A21-E923-290B582746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33" l="0" r="98633">
                        <a14:foregroundMark x1="13086" y1="8984" x2="3125" y2="29297"/>
                        <a14:foregroundMark x1="7639" y1="27539" x2="3320" y2="44922"/>
                        <a14:foregroundMark x1="10938" y1="14258" x2="7639" y2="27539"/>
                        <a14:foregroundMark x1="6641" y1="15039" x2="4688" y2="39063"/>
                        <a14:foregroundMark x1="3906" y1="26367" x2="0" y2="47461"/>
                        <a14:foregroundMark x1="781" y1="45898" x2="1172" y2="53711"/>
                        <a14:foregroundMark x1="5273" y1="42578" x2="3906" y2="55273"/>
                        <a14:foregroundMark x1="6055" y1="44531" x2="5078" y2="61914"/>
                        <a14:foregroundMark x1="7813" y1="54688" x2="7227" y2="67383"/>
                        <a14:foregroundMark x1="2734" y1="62109" x2="781" y2="73828"/>
                        <a14:foregroundMark x1="3516" y1="54102" x2="1367" y2="66602"/>
                        <a14:foregroundMark x1="3125" y1="52344" x2="1758" y2="79102"/>
                        <a14:foregroundMark x1="3711" y1="70703" x2="3516" y2="90430"/>
                        <a14:foregroundMark x1="3516" y1="73047" x2="5273" y2="98828"/>
                        <a14:foregroundMark x1="1953" y1="82031" x2="11914" y2="95898"/>
                        <a14:foregroundMark x1="7031" y1="73828" x2="11328" y2="87695"/>
                        <a14:foregroundMark x1="7617" y1="76563" x2="15039" y2="87891"/>
                        <a14:foregroundMark x1="8203" y1="70898" x2="9440" y2="72715"/>
                        <a14:foregroundMark x1="9375" y1="53516" x2="10179" y2="55326"/>
                        <a14:foregroundMark x1="10540" y1="49023" x2="10569" y2="49207"/>
                        <a14:foregroundMark x1="10325" y1="47656" x2="10540" y2="49023"/>
                        <a14:foregroundMark x1="10233" y1="47070" x2="10325" y2="47656"/>
                        <a14:foregroundMark x1="9895" y1="44922" x2="10233" y2="47070"/>
                        <a14:foregroundMark x1="9404" y1="41797" x2="9895" y2="44922"/>
                        <a14:foregroundMark x1="8943" y1="38867" x2="9404" y2="41797"/>
                        <a14:foregroundMark x1="8789" y1="37891" x2="8943" y2="38867"/>
                        <a14:foregroundMark x1="8594" y1="6055" x2="14078" y2="13134"/>
                        <a14:foregroundMark x1="13281" y1="3906" x2="0" y2="26172"/>
                        <a14:foregroundMark x1="10156" y1="7617" x2="586" y2="20508"/>
                        <a14:foregroundMark x1="13086" y1="6641" x2="34180" y2="2539"/>
                        <a14:foregroundMark x1="19336" y1="2539" x2="30664" y2="2734"/>
                        <a14:foregroundMark x1="9570" y1="7422" x2="391" y2="19727"/>
                        <a14:foregroundMark x1="4297" y1="9180" x2="5078" y2="29883"/>
                        <a14:foregroundMark x1="11651" y1="47070" x2="11719" y2="47656"/>
                        <a14:foregroundMark x1="11400" y1="44922" x2="11651" y2="47070"/>
                        <a14:foregroundMark x1="11035" y1="41797" x2="11400" y2="44922"/>
                        <a14:foregroundMark x1="10693" y1="38867" x2="11035" y2="41797"/>
                        <a14:foregroundMark x1="10442" y1="36719" x2="10693" y2="38867"/>
                        <a14:foregroundMark x1="9370" y1="27539" x2="10442" y2="36719"/>
                        <a14:foregroundMark x1="8594" y1="20898" x2="9370" y2="27539"/>
                        <a14:foregroundMark x1="11328" y1="88477" x2="41016" y2="96875"/>
                        <a14:foregroundMark x1="12500" y1="93164" x2="37891" y2="99023"/>
                        <a14:foregroundMark x1="21680" y1="93945" x2="58789" y2="97656"/>
                        <a14:foregroundMark x1="35742" y1="90885" x2="61133" y2="92188"/>
                        <a14:foregroundMark x1="30664" y1="90625" x2="35268" y2="90861"/>
                        <a14:foregroundMark x1="50195" y1="97656" x2="75000" y2="96094"/>
                        <a14:foregroundMark x1="51172" y1="91602" x2="79297" y2="93359"/>
                        <a14:foregroundMark x1="64063" y1="96094" x2="89844" y2="97656"/>
                        <a14:foregroundMark x1="82031" y1="96484" x2="97852" y2="85938"/>
                        <a14:foregroundMark x1="80273" y1="96484" x2="98047" y2="84180"/>
                        <a14:foregroundMark x1="12891" y1="94336" x2="33008" y2="99023"/>
                        <a14:foregroundMark x1="8789" y1="57422" x2="9542" y2="64953"/>
                        <a14:foregroundMark x1="66839" y1="89901" x2="78125" y2="91406"/>
                        <a14:foregroundMark x1="77539" y1="90234" x2="87891" y2="85742"/>
                        <a14:foregroundMark x1="86328" y1="92188" x2="98047" y2="79102"/>
                        <a14:foregroundMark x1="89597" y1="80469" x2="94531" y2="72852"/>
                        <a14:foregroundMark x1="88078" y1="82813" x2="89597" y2="80469"/>
                        <a14:foregroundMark x1="86686" y1="84961" x2="88078" y2="82813"/>
                        <a14:foregroundMark x1="85547" y1="86719" x2="86686" y2="84961"/>
                        <a14:foregroundMark x1="96875" y1="80859" x2="98633" y2="61914"/>
                        <a14:foregroundMark x1="91265" y1="64063" x2="91406" y2="62109"/>
                        <a14:foregroundMark x1="91166" y1="65430" x2="91265" y2="64063"/>
                        <a14:foregroundMark x1="90827" y1="70117" x2="91025" y2="67383"/>
                        <a14:foregroundMark x1="90558" y1="73828" x2="90827" y2="70117"/>
                        <a14:foregroundMark x1="90516" y1="74414" x2="90558" y2="73828"/>
                        <a14:foregroundMark x1="90276" y1="77734" x2="90516" y2="74414"/>
                        <a14:foregroundMark x1="90234" y1="78320" x2="90276" y2="77734"/>
                        <a14:foregroundMark x1="93203" y1="52344" x2="94531" y2="42383"/>
                        <a14:foregroundMark x1="91640" y1="64063" x2="93203" y2="52344"/>
                        <a14:foregroundMark x1="91458" y1="65430" x2="91640" y2="64063"/>
                        <a14:foregroundMark x1="97852" y1="60352" x2="98242" y2="43164"/>
                        <a14:foregroundMark x1="91155" y1="41746" x2="91211" y2="39844"/>
                        <a14:foregroundMark x1="90991" y1="47266" x2="91050" y2="45279"/>
                        <a14:foregroundMark x1="90840" y1="52344" x2="90967" y2="48047"/>
                        <a14:foregroundMark x1="90625" y1="59570" x2="90840" y2="52344"/>
                        <a14:foregroundMark x1="95898" y1="42383" x2="92969" y2="27734"/>
                        <a14:foregroundMark x1="96484" y1="44141" x2="96484" y2="26758"/>
                        <a14:foregroundMark x1="89610" y1="27177" x2="89928" y2="23170"/>
                        <a14:foregroundMark x1="89519" y1="28320" x2="89543" y2="28023"/>
                        <a14:foregroundMark x1="89318" y1="30859" x2="89519" y2="28320"/>
                        <a14:foregroundMark x1="89225" y1="32031" x2="89318" y2="30859"/>
                        <a14:foregroundMark x1="88838" y1="36914" x2="89145" y2="33038"/>
                        <a14:foregroundMark x1="88782" y1="37626" x2="88838" y2="36914"/>
                        <a14:foregroundMark x1="88621" y1="39648" x2="88670" y2="39037"/>
                        <a14:foregroundMark x1="88544" y1="40625" x2="88621" y2="39648"/>
                        <a14:foregroundMark x1="96094" y1="27148" x2="96484" y2="10352"/>
                        <a14:foregroundMark x1="90276" y1="20090" x2="90039" y2="7617"/>
                        <a14:foregroundMark x1="90363" y1="24636" x2="90318" y2="22280"/>
                        <a14:foregroundMark x1="90408" y1="26982" x2="90365" y2="24703"/>
                        <a14:foregroundMark x1="90430" y1="28125" x2="90424" y2="27807"/>
                        <a14:foregroundMark x1="91211" y1="15039" x2="93945" y2="5469"/>
                        <a14:foregroundMark x1="87902" y1="18793" x2="86523" y2="3320"/>
                        <a14:foregroundMark x1="80135" y1="12891" x2="82813" y2="0"/>
                        <a14:foregroundMark x1="80094" y1="13086" x2="80135" y2="12891"/>
                        <a14:foregroundMark x1="79972" y1="13672" x2="80094" y2="13086"/>
                        <a14:foregroundMark x1="79891" y1="14063" x2="79972" y2="13672"/>
                        <a14:foregroundMark x1="77619" y1="10071" x2="55859" y2="7031"/>
                        <a14:foregroundMark x1="82422" y1="10742" x2="78288" y2="10164"/>
                        <a14:foregroundMark x1="80859" y1="4102" x2="65430" y2="3320"/>
                        <a14:foregroundMark x1="73633" y1="4102" x2="47266" y2="586"/>
                        <a14:foregroundMark x1="65234" y1="10742" x2="44922" y2="10156"/>
                        <a14:foregroundMark x1="47656" y1="3906" x2="26758" y2="977"/>
                        <a14:foregroundMark x1="45703" y1="11133" x2="36328" y2="10352"/>
                        <a14:foregroundMark x1="39258" y1="11133" x2="36441" y2="11133"/>
                        <a14:foregroundMark x1="27953" y1="11620" x2="23047" y2="11523"/>
                        <a14:foregroundMark x1="71612" y1="20703" x2="76563" y2="29688"/>
                        <a14:foregroundMark x1="71289" y1="20117" x2="71612" y2="20703"/>
                        <a14:foregroundMark x1="79304" y1="30273" x2="79492" y2="31250"/>
                        <a14:foregroundMark x1="77539" y1="21094" x2="79304" y2="30273"/>
                        <a14:foregroundMark x1="71484" y1="21094" x2="72852" y2="27344"/>
                        <a14:foregroundMark x1="70508" y1="21680" x2="74805" y2="28125"/>
                        <a14:foregroundMark x1="77539" y1="29883" x2="71875" y2="29688"/>
                        <a14:foregroundMark x1="40820" y1="34570" x2="44141" y2="41406"/>
                        <a14:foregroundMark x1="38032" y1="47070" x2="37695" y2="48242"/>
                        <a14:foregroundMark x1="38201" y1="46484" x2="38032" y2="47070"/>
                        <a14:foregroundMark x1="41406" y1="35352" x2="38201" y2="46484"/>
                        <a14:foregroundMark x1="35547" y1="40820" x2="34570" y2="47852"/>
                        <a14:foregroundMark x1="33594" y1="42383" x2="33789" y2="57617"/>
                        <a14:foregroundMark x1="33789" y1="48828" x2="41406" y2="64453"/>
                        <a14:foregroundMark x1="41651" y1="55745" x2="43750" y2="65039"/>
                        <a14:foregroundMark x1="41015" y1="52930" x2="41148" y2="53516"/>
                        <a14:foregroundMark x1="40001" y1="48438" x2="40165" y2="49167"/>
                        <a14:foregroundMark x1="39692" y1="47070" x2="39867" y2="47844"/>
                        <a14:foregroundMark x1="39648" y1="46875" x2="39692" y2="47070"/>
                        <a14:foregroundMark x1="32700" y1="48841" x2="37109" y2="58789"/>
                        <a14:foregroundMark x1="31267" y1="49505" x2="32125" y2="55902"/>
                        <a14:foregroundMark x1="31221" y1="49527" x2="38293" y2="65278"/>
                        <a14:foregroundMark x1="37695" y1="62500" x2="44480" y2="69993"/>
                        <a14:foregroundMark x1="45117" y1="65039" x2="49139" y2="68524"/>
                        <a14:foregroundMark x1="45313" y1="59375" x2="53664" y2="68167"/>
                        <a14:foregroundMark x1="52052" y1="61645" x2="57631" y2="67404"/>
                        <a14:foregroundMark x1="51367" y1="60938" x2="51698" y2="61280"/>
                        <a14:foregroundMark x1="57227" y1="59766" x2="62564" y2="65724"/>
                        <a14:foregroundMark x1="58674" y1="59816" x2="65036" y2="63579"/>
                        <a14:foregroundMark x1="61393" y1="55614" x2="69076" y2="60536"/>
                        <a14:foregroundMark x1="60914" y1="52861" x2="70041" y2="54382"/>
                        <a14:foregroundMark x1="68054" y1="47461" x2="69727" y2="47461"/>
                        <a14:foregroundMark x1="62994" y1="47461" x2="67418" y2="47461"/>
                        <a14:foregroundMark x1="62304" y1="46024" x2="69336" y2="44141"/>
                        <a14:foregroundMark x1="60830" y1="42953" x2="66211" y2="41016"/>
                        <a14:foregroundMark x1="59124" y1="43567" x2="59914" y2="43282"/>
                        <a14:foregroundMark x1="58722" y1="40309" x2="65430" y2="35742"/>
                        <a14:foregroundMark x1="56038" y1="38331" x2="61843" y2="33160"/>
                        <a14:foregroundMark x1="51589" y1="39915" x2="58217" y2="31727"/>
                        <a14:foregroundMark x1="51701" y1="27734" x2="51758" y2="27539"/>
                        <a14:foregroundMark x1="48952" y1="37203" x2="51024" y2="30065"/>
                        <a14:foregroundMark x1="48242" y1="39648" x2="48564" y2="38537"/>
                        <a14:foregroundMark x1="54102" y1="32031" x2="39258" y2="31641"/>
                        <a14:foregroundMark x1="62305" y1="89844" x2="62305" y2="89844"/>
                        <a14:backgroundMark x1="28320" y1="19141" x2="28320" y2="19141"/>
                        <a14:backgroundMark x1="24834" y1="33507" x2="24219" y2="36719"/>
                        <a14:backgroundMark x1="27098" y1="21680" x2="26395" y2="25350"/>
                        <a14:backgroundMark x1="27734" y1="18359" x2="27098" y2="21680"/>
                        <a14:backgroundMark x1="21714" y1="33878" x2="16406" y2="47656"/>
                        <a14:backgroundMark x1="25586" y1="23828" x2="23126" y2="30214"/>
                        <a14:backgroundMark x1="49219" y1="47656" x2="50195" y2="46875"/>
                        <a14:backgroundMark x1="47461" y1="44727" x2="49023" y2="44141"/>
                        <a14:backgroundMark x1="51172" y1="47070" x2="52539" y2="54492"/>
                        <a14:backgroundMark x1="47070" y1="44727" x2="47070" y2="44727"/>
                        <a14:backgroundMark x1="49023" y1="50195" x2="49023" y2="50195"/>
                        <a14:backgroundMark x1="50195" y1="50977" x2="51563" y2="53320"/>
                        <a14:backgroundMark x1="48242" y1="51172" x2="48242" y2="51172"/>
                        <a14:backgroundMark x1="48242" y1="51172" x2="48242" y2="51172"/>
                        <a14:backgroundMark x1="48242" y1="51172" x2="48242" y2="51172"/>
                        <a14:backgroundMark x1="48242" y1="51172" x2="48242" y2="51172"/>
                        <a14:backgroundMark x1="46094" y1="50977" x2="46094" y2="50977"/>
                        <a14:backgroundMark x1="46875" y1="47266" x2="46875" y2="47266"/>
                        <a14:backgroundMark x1="45898" y1="47266" x2="45898" y2="47266"/>
                        <a14:backgroundMark x1="44922" y1="51172" x2="44922" y2="51172"/>
                        <a14:backgroundMark x1="45313" y1="54883" x2="45313" y2="54883"/>
                        <a14:backgroundMark x1="49414" y1="56445" x2="49414" y2="56445"/>
                        <a14:backgroundMark x1="48438" y1="53516" x2="48438" y2="53516"/>
                        <a14:backgroundMark x1="45898" y1="54102" x2="45898" y2="54102"/>
                        <a14:backgroundMark x1="47070" y1="51758" x2="47070" y2="51758"/>
                        <a14:backgroundMark x1="45508" y1="52930" x2="45508" y2="52930"/>
                        <a14:backgroundMark x1="47852" y1="55664" x2="47852" y2="55664"/>
                        <a14:backgroundMark x1="51563" y1="56055" x2="51563" y2="56055"/>
                        <a14:backgroundMark x1="53320" y1="58594" x2="53320" y2="58594"/>
                        <a14:backgroundMark x1="54688" y1="58594" x2="54688" y2="58594"/>
                        <a14:backgroundMark x1="54688" y1="56250" x2="54688" y2="56250"/>
                        <a14:backgroundMark x1="53320" y1="54492" x2="53320" y2="54492"/>
                        <a14:backgroundMark x1="53906" y1="58008" x2="53906" y2="58008"/>
                        <a14:backgroundMark x1="53906" y1="56641" x2="53906" y2="56641"/>
                        <a14:backgroundMark x1="55078" y1="56055" x2="55078" y2="56055"/>
                        <a14:backgroundMark x1="56836" y1="54492" x2="56836" y2="54492"/>
                        <a14:backgroundMark x1="56445" y1="52148" x2="56445" y2="52148"/>
                        <a14:backgroundMark x1="55664" y1="47852" x2="55664" y2="47852"/>
                        <a14:backgroundMark x1="57031" y1="47266" x2="57031" y2="47266"/>
                        <a14:backgroundMark x1="57813" y1="51563" x2="57813" y2="51563"/>
                        <a14:backgroundMark x1="58203" y1="55273" x2="58203" y2="55273"/>
                        <a14:backgroundMark x1="55078" y1="57422" x2="55078" y2="57422"/>
                        <a14:backgroundMark x1="54492" y1="57617" x2="54492" y2="57617"/>
                        <a14:backgroundMark x1="53906" y1="57813" x2="54492" y2="57813"/>
                        <a14:backgroundMark x1="55664" y1="57227" x2="55664" y2="57227"/>
                        <a14:backgroundMark x1="55078" y1="58008" x2="55078" y2="58008"/>
                        <a14:backgroundMark x1="55664" y1="57227" x2="55664" y2="57227"/>
                        <a14:backgroundMark x1="55078" y1="57617" x2="55078" y2="57617"/>
                        <a14:backgroundMark x1="42188" y1="50977" x2="42188" y2="50977"/>
                        <a14:backgroundMark x1="44336" y1="54883" x2="44336" y2="54883"/>
                        <a14:backgroundMark x1="43359" y1="52344" x2="43359" y2="52344"/>
                        <a14:backgroundMark x1="43945" y1="48438" x2="43945" y2="48438"/>
                        <a14:backgroundMark x1="42188" y1="46484" x2="42188" y2="46484"/>
                        <a14:backgroundMark x1="42383" y1="49609" x2="42383" y2="49609"/>
                        <a14:backgroundMark x1="41016" y1="47070" x2="41016" y2="47070"/>
                        <a14:backgroundMark x1="41406" y1="51367" x2="41406" y2="51367"/>
                        <a14:backgroundMark x1="41211" y1="51563" x2="41211" y2="51563"/>
                        <a14:backgroundMark x1="40820" y1="51367" x2="40820" y2="51367"/>
                        <a14:backgroundMark x1="40430" y1="50781" x2="40430" y2="50781"/>
                        <a14:backgroundMark x1="40625" y1="50195" x2="40625" y2="50195"/>
                        <a14:backgroundMark x1="40820" y1="49023" x2="41602" y2="52539"/>
                        <a14:backgroundMark x1="41602" y1="54492" x2="41602" y2="54492"/>
                        <a14:backgroundMark x1="41211" y1="53516" x2="41211" y2="53516"/>
                        <a14:backgroundMark x1="41211" y1="51758" x2="41211" y2="51758"/>
                        <a14:backgroundMark x1="40820" y1="52734" x2="40820" y2="52734"/>
                        <a14:backgroundMark x1="40820" y1="52734" x2="40820" y2="52734"/>
                        <a14:backgroundMark x1="51367" y1="43555" x2="55859" y2="49023"/>
                        <a14:backgroundMark x1="56250" y1="44922" x2="58594" y2="49805"/>
                        <a14:backgroundMark x1="52539" y1="41406" x2="50391" y2="41406"/>
                        <a14:backgroundMark x1="51953" y1="41406" x2="55664" y2="44141"/>
                        <a14:backgroundMark x1="52734" y1="41797" x2="58594" y2="53906"/>
                        <a14:backgroundMark x1="58594" y1="50781" x2="54297" y2="57422"/>
                        <a14:backgroundMark x1="52539" y1="56641" x2="41797" y2="52148"/>
                        <a14:backgroundMark x1="41211" y1="49609" x2="41016" y2="52930"/>
                        <a14:backgroundMark x1="41992" y1="53906" x2="41992" y2="53906"/>
                        <a14:backgroundMark x1="41602" y1="54492" x2="40820" y2="53906"/>
                        <a14:backgroundMark x1="41211" y1="53320" x2="40430" y2="50000"/>
                        <a14:backgroundMark x1="40430" y1="49219" x2="40430" y2="49219"/>
                        <a14:backgroundMark x1="40234" y1="48438" x2="40234" y2="48438"/>
                        <a14:backgroundMark x1="19336" y1="33594" x2="19336" y2="33594"/>
                        <a14:backgroundMark x1="21094" y1="29492" x2="21094" y2="29492"/>
                        <a14:backgroundMark x1="23047" y1="25586" x2="23047" y2="25586"/>
                        <a14:backgroundMark x1="21484" y1="21484" x2="21484" y2="21484"/>
                        <a14:backgroundMark x1="25781" y1="18555" x2="25781" y2="18555"/>
                        <a14:backgroundMark x1="23828" y1="17578" x2="23828" y2="17578"/>
                        <a14:backgroundMark x1="22266" y1="16016" x2="22266" y2="16016"/>
                        <a14:backgroundMark x1="24023" y1="19727" x2="24023" y2="19727"/>
                        <a14:backgroundMark x1="21680" y1="16992" x2="21680" y2="16992"/>
                        <a14:backgroundMark x1="24805" y1="18750" x2="24805" y2="18750"/>
                        <a14:backgroundMark x1="25586" y1="17383" x2="25586" y2="17383"/>
                        <a14:backgroundMark x1="24805" y1="15820" x2="24805" y2="15820"/>
                        <a14:backgroundMark x1="22852" y1="14258" x2="22852" y2="14258"/>
                        <a14:backgroundMark x1="20313" y1="15625" x2="20313" y2="15625"/>
                        <a14:backgroundMark x1="20703" y1="23242" x2="20703" y2="23242"/>
                        <a14:backgroundMark x1="20703" y1="30078" x2="20703" y2="30078"/>
                        <a14:backgroundMark x1="17969" y1="28125" x2="17969" y2="28125"/>
                        <a14:backgroundMark x1="17773" y1="23633" x2="17773" y2="23633"/>
                        <a14:backgroundMark x1="18750" y1="20313" x2="18750" y2="20313"/>
                        <a14:backgroundMark x1="17969" y1="18164" x2="17969" y2="18164"/>
                        <a14:backgroundMark x1="15820" y1="23242" x2="15820" y2="23242"/>
                        <a14:backgroundMark x1="16797" y1="33008" x2="16797" y2="33008"/>
                        <a14:backgroundMark x1="18750" y1="50000" x2="18750" y2="50000"/>
                        <a14:backgroundMark x1="21875" y1="44727" x2="21875" y2="44727"/>
                        <a14:backgroundMark x1="20703" y1="41211" x2="20703" y2="41211"/>
                        <a14:backgroundMark x1="22852" y1="40039" x2="22852" y2="40039"/>
                        <a14:backgroundMark x1="17578" y1="36719" x2="17578" y2="36719"/>
                        <a14:backgroundMark x1="15820" y1="35352" x2="15820" y2="35352"/>
                        <a14:backgroundMark x1="18359" y1="32813" x2="18359" y2="32813"/>
                        <a14:backgroundMark x1="20241" y1="29492" x2="20703" y2="29492"/>
                        <a14:backgroundMark x1="16797" y1="26367" x2="16797" y2="26367"/>
                        <a14:backgroundMark x1="21094" y1="26953" x2="21094" y2="26953"/>
                        <a14:backgroundMark x1="19531" y1="24023" x2="19531" y2="24023"/>
                        <a14:backgroundMark x1="20898" y1="24023" x2="20898" y2="24023"/>
                        <a14:backgroundMark x1="20508" y1="25391" x2="20508" y2="25391"/>
                        <a14:backgroundMark x1="22461" y1="25586" x2="22461" y2="25586"/>
                        <a14:backgroundMark x1="20117" y1="26367" x2="20117" y2="26367"/>
                        <a14:backgroundMark x1="22070" y1="26367" x2="22070" y2="26367"/>
                        <a14:backgroundMark x1="26172" y1="28125" x2="26172" y2="28125"/>
                        <a14:backgroundMark x1="29688" y1="29102" x2="29688" y2="29102"/>
                        <a14:backgroundMark x1="31641" y1="26367" x2="31641" y2="26367"/>
                        <a14:backgroundMark x1="31641" y1="22656" x2="31641" y2="22656"/>
                        <a14:backgroundMark x1="29688" y1="21289" x2="29688" y2="21289"/>
                        <a14:backgroundMark x1="21875" y1="25586" x2="21875" y2="25586"/>
                        <a14:backgroundMark x1="22070" y1="24805" x2="22070" y2="24805"/>
                        <a14:backgroundMark x1="22266" y1="25977" x2="22266" y2="25977"/>
                        <a14:backgroundMark x1="21680" y1="25195" x2="21680" y2="25195"/>
                        <a14:backgroundMark x1="21289" y1="25195" x2="21289" y2="25195"/>
                        <a14:backgroundMark x1="21289" y1="25391" x2="21289" y2="25391"/>
                        <a14:backgroundMark x1="21289" y1="25391" x2="21289" y2="25391"/>
                        <a14:backgroundMark x1="22070" y1="25391" x2="22070" y2="25391"/>
                        <a14:backgroundMark x1="22656" y1="25391" x2="22656" y2="25391"/>
                        <a14:backgroundMark x1="23242" y1="24805" x2="23242" y2="24805"/>
                        <a14:backgroundMark x1="22266" y1="24219" x2="22266" y2="24219"/>
                        <a14:backgroundMark x1="23242" y1="25977" x2="23242" y2="25977"/>
                        <a14:backgroundMark x1="23047" y1="25391" x2="23047" y2="25391"/>
                        <a14:backgroundMark x1="22070" y1="26172" x2="22070" y2="26172"/>
                        <a14:backgroundMark x1="21484" y1="25391" x2="21484" y2="25391"/>
                        <a14:backgroundMark x1="21484" y1="24609" x2="22070" y2="26367"/>
                        <a14:backgroundMark x1="17578" y1="28125" x2="17578" y2="28125"/>
                        <a14:backgroundMark x1="16211" y1="27344" x2="16211" y2="27344"/>
                        <a14:backgroundMark x1="16797" y1="29688" x2="16797" y2="29688"/>
                        <a14:backgroundMark x1="16016" y1="28320" x2="16016" y2="28320"/>
                        <a14:backgroundMark x1="16016" y1="26953" x2="16016" y2="26953"/>
                        <a14:backgroundMark x1="15430" y1="25586" x2="15430" y2="25586"/>
                        <a14:backgroundMark x1="15234" y1="22852" x2="15234" y2="22852"/>
                        <a14:backgroundMark x1="16016" y1="21289" x2="16016" y2="21289"/>
                        <a14:backgroundMark x1="18945" y1="19141" x2="18945" y2="19141"/>
                        <a14:backgroundMark x1="19531" y1="16211" x2="19531" y2="16211"/>
                        <a14:backgroundMark x1="17383" y1="16016" x2="17383" y2="16016"/>
                        <a14:backgroundMark x1="16992" y1="19141" x2="16992" y2="19141"/>
                        <a14:backgroundMark x1="16797" y1="17578" x2="16797" y2="17578"/>
                        <a14:backgroundMark x1="16406" y1="17188" x2="16406" y2="17188"/>
                        <a14:backgroundMark x1="15625" y1="18555" x2="15625" y2="18555"/>
                        <a14:backgroundMark x1="18750" y1="17773" x2="18750" y2="17773"/>
                        <a14:backgroundMark x1="18750" y1="20313" x2="18750" y2="20313"/>
                        <a14:backgroundMark x1="18555" y1="17969" x2="18555" y2="17969"/>
                        <a14:backgroundMark x1="16797" y1="16602" x2="16797" y2="16602"/>
                        <a14:backgroundMark x1="16211" y1="16602" x2="16211" y2="16602"/>
                        <a14:backgroundMark x1="16406" y1="16602" x2="16406" y2="16602"/>
                        <a14:backgroundMark x1="18555" y1="19922" x2="18555" y2="19922"/>
                        <a14:backgroundMark x1="18945" y1="20117" x2="18945" y2="20117"/>
                        <a14:backgroundMark x1="12305" y1="27539" x2="12305" y2="27539"/>
                        <a14:backgroundMark x1="12500" y1="36719" x2="12500" y2="36719"/>
                        <a14:backgroundMark x1="13086" y1="38867" x2="13086" y2="38867"/>
                        <a14:backgroundMark x1="13281" y1="41797" x2="13281" y2="41797"/>
                        <a14:backgroundMark x1="12305" y1="44922" x2="12305" y2="44922"/>
                        <a14:backgroundMark x1="13281" y1="47656" x2="13281" y2="47656"/>
                        <a14:backgroundMark x1="13281" y1="50781" x2="13281" y2="50781"/>
                        <a14:backgroundMark x1="12305" y1="49023" x2="12305" y2="49023"/>
                        <a14:backgroundMark x1="12305" y1="47070" x2="12305" y2="47070"/>
                        <a14:backgroundMark x1="11914" y1="47070" x2="11914" y2="47070"/>
                        <a14:backgroundMark x1="11914" y1="48242" x2="12305" y2="46094"/>
                        <a14:backgroundMark x1="13477" y1="48438" x2="16016" y2="57813"/>
                        <a14:backgroundMark x1="16016" y1="50391" x2="18945" y2="63281"/>
                        <a14:backgroundMark x1="16992" y1="54688" x2="21289" y2="71289"/>
                        <a14:backgroundMark x1="15430" y1="55859" x2="16406" y2="69336"/>
                        <a14:backgroundMark x1="15625" y1="60156" x2="16797" y2="77734"/>
                        <a14:backgroundMark x1="16602" y1="68555" x2="23047" y2="82227"/>
                        <a14:backgroundMark x1="13867" y1="64648" x2="14844" y2="78516"/>
                        <a14:backgroundMark x1="14453" y1="73242" x2="22461" y2="85547"/>
                        <a14:backgroundMark x1="19531" y1="17969" x2="17578" y2="25391"/>
                        <a14:backgroundMark x1="19141" y1="19141" x2="16602" y2="16211"/>
                        <a14:backgroundMark x1="18555" y1="15820" x2="15234" y2="18555"/>
                        <a14:backgroundMark x1="19727" y1="42969" x2="23828" y2="61523"/>
                        <a14:backgroundMark x1="21289" y1="58398" x2="26563" y2="76563"/>
                        <a14:backgroundMark x1="21094" y1="65234" x2="31641" y2="83398"/>
                        <a14:backgroundMark x1="24023" y1="79492" x2="31641" y2="85156"/>
                        <a14:backgroundMark x1="22656" y1="85156" x2="38086" y2="86719"/>
                        <a14:backgroundMark x1="30273" y1="85156" x2="41406" y2="84961"/>
                        <a14:backgroundMark x1="30469" y1="83398" x2="40234" y2="83008"/>
                        <a14:backgroundMark x1="19531" y1="39844" x2="30273" y2="70313"/>
                        <a14:backgroundMark x1="21094" y1="53906" x2="37891" y2="82617"/>
                        <a14:backgroundMark x1="20508" y1="42383" x2="29297" y2="61719"/>
                        <a14:backgroundMark x1="22656" y1="39063" x2="28516" y2="50781"/>
                        <a14:backgroundMark x1="21680" y1="35938" x2="27930" y2="46680"/>
                        <a14:backgroundMark x1="23828" y1="29883" x2="29492" y2="41602"/>
                        <a14:backgroundMark x1="30273" y1="27734" x2="28320" y2="41016"/>
                        <a14:backgroundMark x1="28516" y1="23047" x2="23242" y2="32617"/>
                        <a14:backgroundMark x1="35547" y1="76953" x2="45313" y2="86523"/>
                        <a14:backgroundMark x1="29883" y1="61719" x2="39258" y2="75586"/>
                        <a14:backgroundMark x1="33789" y1="68164" x2="48438" y2="79297"/>
                        <a14:backgroundMark x1="40430" y1="77148" x2="51953" y2="84766"/>
                        <a14:backgroundMark x1="46680" y1="86719" x2="58203" y2="87500"/>
                        <a14:backgroundMark x1="43750" y1="77734" x2="58203" y2="86719"/>
                        <a14:backgroundMark x1="41211" y1="73438" x2="62500" y2="85547"/>
                        <a14:backgroundMark x1="55273" y1="85547" x2="58203" y2="86328"/>
                        <a14:backgroundMark x1="58203" y1="88672" x2="58203" y2="88672"/>
                        <a14:backgroundMark x1="58203" y1="88477" x2="58203" y2="88477"/>
                        <a14:backgroundMark x1="57227" y1="89063" x2="57227" y2="89063"/>
                        <a14:backgroundMark x1="58594" y1="89648" x2="58594" y2="89648"/>
                        <a14:backgroundMark x1="57227" y1="88477" x2="57227" y2="88477"/>
                        <a14:backgroundMark x1="57422" y1="88281" x2="57422" y2="88281"/>
                        <a14:backgroundMark x1="57617" y1="88281" x2="57617" y2="88281"/>
                        <a14:backgroundMark x1="57813" y1="89063" x2="57813" y2="89063"/>
                        <a14:backgroundMark x1="61523" y1="88086" x2="61523" y2="88086"/>
                        <a14:backgroundMark x1="64844" y1="87891" x2="64844" y2="87891"/>
                        <a14:backgroundMark x1="63867" y1="87305" x2="63867" y2="87305"/>
                        <a14:backgroundMark x1="64453" y1="86719" x2="64453" y2="86719"/>
                        <a14:backgroundMark x1="64648" y1="88867" x2="64648" y2="88867"/>
                        <a14:backgroundMark x1="65234" y1="89844" x2="65234" y2="89844"/>
                        <a14:backgroundMark x1="64453" y1="89844" x2="64453" y2="89844"/>
                        <a14:backgroundMark x1="64453" y1="88867" x2="64453" y2="88867"/>
                        <a14:backgroundMark x1="59570" y1="88672" x2="59570" y2="88672"/>
                        <a14:backgroundMark x1="58789" y1="88672" x2="58789" y2="88672"/>
                        <a14:backgroundMark x1="59180" y1="88867" x2="59180" y2="89063"/>
                        <a14:backgroundMark x1="57422" y1="87891" x2="57422" y2="89844"/>
                        <a14:backgroundMark x1="45703" y1="71875" x2="51758" y2="75977"/>
                        <a14:backgroundMark x1="47070" y1="73828" x2="57227" y2="74609"/>
                        <a14:backgroundMark x1="50391" y1="72656" x2="60547" y2="70703"/>
                        <a14:backgroundMark x1="57031" y1="70703" x2="62695" y2="79297"/>
                        <a14:backgroundMark x1="58984" y1="75781" x2="66797" y2="82031"/>
                        <a14:backgroundMark x1="61914" y1="81250" x2="67969" y2="86719"/>
                        <a14:backgroundMark x1="63086" y1="86914" x2="67969" y2="88477"/>
                        <a14:backgroundMark x1="65234" y1="87109" x2="66992" y2="88086"/>
                        <a14:backgroundMark x1="59961" y1="69141" x2="68164" y2="77539"/>
                        <a14:backgroundMark x1="62109" y1="67578" x2="69727" y2="75391"/>
                        <a14:backgroundMark x1="65039" y1="65039" x2="71094" y2="71289"/>
                        <a14:backgroundMark x1="66406" y1="63281" x2="72461" y2="71484"/>
                        <a14:backgroundMark x1="68164" y1="61523" x2="73438" y2="68359"/>
                        <a14:backgroundMark x1="70313" y1="80859" x2="70313" y2="80859"/>
                        <a14:backgroundMark x1="70703" y1="83984" x2="70703" y2="83984"/>
                        <a14:backgroundMark x1="76172" y1="82227" x2="76172" y2="82227"/>
                        <a14:backgroundMark x1="75586" y1="77148" x2="75586" y2="77148"/>
                        <a14:backgroundMark x1="72656" y1="76758" x2="72656" y2="76758"/>
                        <a14:backgroundMark x1="75195" y1="80859" x2="75195" y2="80859"/>
                        <a14:backgroundMark x1="73438" y1="74805" x2="73438" y2="74805"/>
                        <a14:backgroundMark x1="74219" y1="72266" x2="74219" y2="72266"/>
                        <a14:backgroundMark x1="75195" y1="77734" x2="75195" y2="77734"/>
                        <a14:backgroundMark x1="75000" y1="81836" x2="75000" y2="81836"/>
                        <a14:backgroundMark x1="75195" y1="85156" x2="75195" y2="85156"/>
                        <a14:backgroundMark x1="76563" y1="86914" x2="76563" y2="86914"/>
                        <a14:backgroundMark x1="77930" y1="86523" x2="77930" y2="86523"/>
                        <a14:backgroundMark x1="79688" y1="83789" x2="79688" y2="83789"/>
                        <a14:backgroundMark x1="83008" y1="80859" x2="83008" y2="80859"/>
                        <a14:backgroundMark x1="81445" y1="77344" x2="81445" y2="77344"/>
                        <a14:backgroundMark x1="80664" y1="84570" x2="80664" y2="84570"/>
                        <a14:backgroundMark x1="78516" y1="81836" x2="78516" y2="81836"/>
                        <a14:backgroundMark x1="78516" y1="81836" x2="78516" y2="81836"/>
                        <a14:backgroundMark x1="82227" y1="82617" x2="82227" y2="82617"/>
                        <a14:backgroundMark x1="82422" y1="84961" x2="82422" y2="84961"/>
                        <a14:backgroundMark x1="84375" y1="82813" x2="84375" y2="82813"/>
                        <a14:backgroundMark x1="84961" y1="80469" x2="84961" y2="80469"/>
                        <a14:backgroundMark x1="85547" y1="77734" x2="85547" y2="77734"/>
                        <a14:backgroundMark x1="86523" y1="73828" x2="86523" y2="73828"/>
                        <a14:backgroundMark x1="86914" y1="70117" x2="86914" y2="70117"/>
                        <a14:backgroundMark x1="84180" y1="69531" x2="84180" y2="69531"/>
                        <a14:backgroundMark x1="82031" y1="73828" x2="82031" y2="73828"/>
                        <a14:backgroundMark x1="83203" y1="79492" x2="83203" y2="79492"/>
                        <a14:backgroundMark x1="85352" y1="74414" x2="85352" y2="74414"/>
                        <a14:backgroundMark x1="84766" y1="80078" x2="86328" y2="71484"/>
                        <a14:backgroundMark x1="84180" y1="65820" x2="84180" y2="65820"/>
                        <a14:backgroundMark x1="86719" y1="61914" x2="86719" y2="61914"/>
                        <a14:backgroundMark x1="86719" y1="65430" x2="86719" y2="67383"/>
                        <a14:backgroundMark x1="85156" y1="59180" x2="85156" y2="59180"/>
                        <a14:backgroundMark x1="84961" y1="55469" x2="84961" y2="55469"/>
                        <a14:backgroundMark x1="88477" y1="52344" x2="88477" y2="52344"/>
                        <a14:backgroundMark x1="87109" y1="64063" x2="87109" y2="64063"/>
                        <a14:backgroundMark x1="81445" y1="58398" x2="81445" y2="58398"/>
                        <a14:backgroundMark x1="81836" y1="63281" x2="81836" y2="63281"/>
                        <a14:backgroundMark x1="81836" y1="66016" x2="81836" y2="66016"/>
                        <a14:backgroundMark x1="80859" y1="70117" x2="80859" y2="70117"/>
                        <a14:backgroundMark x1="78516" y1="68750" x2="78516" y2="68750"/>
                        <a14:backgroundMark x1="77930" y1="64258" x2="77930" y2="64258"/>
                        <a14:backgroundMark x1="77539" y1="62695" x2="77539" y2="62695"/>
                        <a14:backgroundMark x1="77148" y1="59180" x2="77148" y2="59180"/>
                        <a14:backgroundMark x1="76758" y1="57422" x2="76758" y2="57422"/>
                        <a14:backgroundMark x1="76953" y1="56250" x2="76953" y2="56250"/>
                        <a14:backgroundMark x1="76367" y1="55859" x2="76367" y2="57422"/>
                        <a14:backgroundMark x1="75781" y1="58984" x2="75781" y2="58984"/>
                        <a14:backgroundMark x1="74023" y1="59766" x2="74023" y2="59766"/>
                        <a14:backgroundMark x1="72461" y1="59375" x2="72461" y2="59375"/>
                        <a14:backgroundMark x1="71875" y1="57227" x2="72656" y2="57227"/>
                        <a14:backgroundMark x1="73438" y1="55469" x2="73438" y2="55469"/>
                        <a14:backgroundMark x1="74023" y1="53906" x2="74023" y2="53906"/>
                        <a14:backgroundMark x1="75195" y1="51172" x2="75195" y2="51172"/>
                        <a14:backgroundMark x1="76563" y1="50195" x2="77148" y2="50195"/>
                        <a14:backgroundMark x1="79102" y1="50000" x2="79102" y2="50000"/>
                        <a14:backgroundMark x1="80078" y1="50977" x2="80078" y2="50977"/>
                        <a14:backgroundMark x1="80469" y1="52734" x2="80469" y2="52734"/>
                        <a14:backgroundMark x1="81641" y1="57031" x2="83008" y2="58984"/>
                        <a14:backgroundMark x1="85352" y1="56836" x2="85352" y2="56836"/>
                        <a14:backgroundMark x1="83789" y1="52539" x2="83789" y2="52539"/>
                        <a14:backgroundMark x1="83398" y1="49805" x2="83398" y2="49805"/>
                        <a14:backgroundMark x1="81641" y1="48633" x2="81641" y2="48633"/>
                        <a14:backgroundMark x1="77539" y1="54688" x2="77539" y2="54688"/>
                        <a14:backgroundMark x1="68750" y1="61328" x2="71289" y2="58398"/>
                        <a14:backgroundMark x1="72461" y1="55664" x2="72461" y2="55664"/>
                        <a14:backgroundMark x1="72852" y1="53125" x2="72852" y2="53125"/>
                        <a14:backgroundMark x1="73047" y1="52539" x2="73047" y2="52539"/>
                        <a14:backgroundMark x1="73242" y1="50195" x2="73242" y2="50195"/>
                        <a14:backgroundMark x1="75195" y1="46484" x2="75195" y2="46484"/>
                        <a14:backgroundMark x1="77344" y1="43164" x2="77344" y2="43164"/>
                        <a14:backgroundMark x1="81250" y1="42969" x2="81250" y2="42969"/>
                        <a14:backgroundMark x1="83789" y1="45898" x2="83789" y2="45898"/>
                        <a14:backgroundMark x1="85352" y1="50391" x2="85352" y2="50391"/>
                        <a14:backgroundMark x1="79688" y1="47070" x2="79688" y2="47070"/>
                        <a14:backgroundMark x1="80273" y1="45508" x2="80273" y2="45508"/>
                        <a14:backgroundMark x1="82227" y1="42383" x2="82227" y2="42383"/>
                        <a14:backgroundMark x1="84180" y1="38477" x2="84180" y2="38477"/>
                        <a14:backgroundMark x1="84375" y1="36914" x2="84375" y2="36914"/>
                        <a14:backgroundMark x1="85547" y1="41016" x2="85547" y2="41016"/>
                        <a14:backgroundMark x1="86523" y1="44336" x2="86523" y2="44922"/>
                        <a14:backgroundMark x1="86523" y1="47266" x2="86523" y2="48047"/>
                        <a14:backgroundMark x1="86328" y1="53906" x2="86719" y2="35156"/>
                        <a14:backgroundMark x1="86719" y1="41992" x2="86914" y2="45508"/>
                        <a14:backgroundMark x1="85742" y1="42188" x2="85742" y2="42188"/>
                        <a14:backgroundMark x1="87500" y1="39648" x2="87500" y2="39648"/>
                        <a14:backgroundMark x1="83203" y1="38086" x2="83203" y2="38086"/>
                        <a14:backgroundMark x1="79883" y1="38672" x2="79883" y2="38672"/>
                        <a14:backgroundMark x1="77930" y1="37891" x2="77930" y2="37891"/>
                        <a14:backgroundMark x1="74023" y1="38281" x2="74023" y2="38281"/>
                        <a14:backgroundMark x1="71094" y1="36133" x2="71094" y2="36133"/>
                        <a14:backgroundMark x1="69336" y1="36719" x2="69922" y2="37500"/>
                        <a14:backgroundMark x1="71484" y1="41016" x2="71484" y2="41797"/>
                        <a14:backgroundMark x1="71875" y1="44922" x2="72266" y2="46289"/>
                        <a14:backgroundMark x1="72852" y1="48242" x2="73242" y2="49023"/>
                        <a14:backgroundMark x1="79883" y1="42383" x2="79883" y2="42383"/>
                        <a14:backgroundMark x1="81445" y1="37695" x2="81445" y2="37695"/>
                        <a14:backgroundMark x1="82422" y1="35742" x2="82422" y2="35742"/>
                        <a14:backgroundMark x1="84375" y1="32031" x2="84375" y2="32031"/>
                        <a14:backgroundMark x1="84961" y1="30859" x2="84961" y2="30859"/>
                        <a14:backgroundMark x1="85156" y1="27539" x2="85156" y2="27539"/>
                        <a14:backgroundMark x1="85156" y1="24805" x2="85156" y2="24805"/>
                        <a14:backgroundMark x1="84180" y1="21875" x2="84180" y2="21875"/>
                        <a14:backgroundMark x1="82617" y1="19141" x2="82617" y2="19141"/>
                        <a14:backgroundMark x1="78711" y1="15234" x2="78711" y2="15234"/>
                        <a14:backgroundMark x1="74219" y1="12891" x2="74219" y2="12891"/>
                        <a14:backgroundMark x1="68750" y1="14453" x2="68164" y2="14844"/>
                        <a14:backgroundMark x1="66211" y1="16992" x2="66211" y2="16992"/>
                        <a14:backgroundMark x1="64844" y1="21094" x2="64844" y2="22852"/>
                        <a14:backgroundMark x1="65039" y1="25195" x2="65039" y2="25195"/>
                        <a14:backgroundMark x1="66211" y1="30078" x2="66211" y2="30078"/>
                        <a14:backgroundMark x1="66992" y1="32227" x2="66992" y2="32227"/>
                        <a14:backgroundMark x1="70508" y1="37305" x2="71680" y2="38086"/>
                        <a14:backgroundMark x1="74219" y1="37305" x2="75000" y2="37305"/>
                        <a14:backgroundMark x1="75977" y1="35547" x2="75977" y2="35547"/>
                        <a14:backgroundMark x1="78516" y1="35352" x2="78516" y2="35352"/>
                        <a14:backgroundMark x1="80664" y1="33594" x2="80664" y2="33594"/>
                        <a14:backgroundMark x1="82227" y1="32227" x2="82227" y2="32227"/>
                        <a14:backgroundMark x1="83398" y1="30273" x2="83398" y2="30273"/>
                        <a14:backgroundMark x1="84375" y1="28320" x2="84375" y2="28320"/>
                        <a14:backgroundMark x1="84375" y1="25977" x2="84375" y2="25977"/>
                        <a14:backgroundMark x1="84375" y1="24414" x2="84375" y2="24414"/>
                        <a14:backgroundMark x1="83594" y1="22070" x2="83594" y2="22070"/>
                        <a14:backgroundMark x1="82617" y1="20117" x2="82617" y2="20117"/>
                        <a14:backgroundMark x1="81641" y1="18750" x2="81641" y2="18750"/>
                        <a14:backgroundMark x1="80469" y1="17578" x2="80469" y2="17578"/>
                        <a14:backgroundMark x1="79297" y1="15625" x2="79297" y2="15625"/>
                        <a14:backgroundMark x1="79492" y1="15625" x2="79492" y2="15625"/>
                        <a14:backgroundMark x1="80859" y1="16602" x2="81445" y2="17188"/>
                        <a14:backgroundMark x1="83789" y1="20703" x2="84570" y2="22656"/>
                        <a14:backgroundMark x1="85156" y1="24609" x2="85547" y2="25977"/>
                        <a14:backgroundMark x1="85742" y1="28125" x2="85938" y2="28906"/>
                        <a14:backgroundMark x1="86133" y1="32617" x2="86328" y2="33594"/>
                        <a14:backgroundMark x1="86914" y1="37891" x2="87109" y2="39258"/>
                        <a14:backgroundMark x1="87109" y1="40625" x2="87109" y2="41797"/>
                        <a14:backgroundMark x1="77148" y1="47656" x2="72461" y2="55664"/>
                        <a14:backgroundMark x1="71484" y1="55664" x2="71484" y2="55664"/>
                        <a14:backgroundMark x1="72852" y1="50781" x2="72852" y2="50781"/>
                        <a14:backgroundMark x1="73242" y1="37305" x2="61523" y2="25000"/>
                        <a14:backgroundMark x1="63477" y1="30273" x2="55078" y2="26953"/>
                        <a14:backgroundMark x1="51563" y1="23242" x2="51563" y2="23242"/>
                        <a14:backgroundMark x1="49414" y1="23242" x2="49414" y2="23242"/>
                        <a14:backgroundMark x1="44727" y1="25781" x2="44727" y2="25781"/>
                        <a14:backgroundMark x1="39844" y1="25781" x2="39844" y2="25781"/>
                        <a14:backgroundMark x1="37500" y1="23242" x2="37500" y2="23242"/>
                        <a14:backgroundMark x1="35156" y1="28906" x2="35156" y2="29492"/>
                        <a14:backgroundMark x1="32422" y1="33008" x2="32031" y2="34570"/>
                        <a14:backgroundMark x1="35938" y1="32617" x2="35938" y2="32617"/>
                        <a14:backgroundMark x1="38867" y1="27344" x2="38867" y2="27344"/>
                        <a14:backgroundMark x1="36914" y1="23828" x2="36914" y2="23828"/>
                        <a14:backgroundMark x1="41211" y1="29492" x2="41211" y2="29492"/>
                        <a14:backgroundMark x1="47070" y1="28516" x2="47070" y2="28516"/>
                        <a14:backgroundMark x1="50195" y1="27734" x2="50195" y2="27734"/>
                        <a14:backgroundMark x1="56445" y1="27344" x2="56445" y2="27344"/>
                        <a14:backgroundMark x1="37891" y1="30273" x2="37891" y2="30273"/>
                        <a14:backgroundMark x1="44727" y1="28125" x2="44727" y2="28125"/>
                        <a14:backgroundMark x1="44727" y1="25781" x2="44727" y2="25781"/>
                        <a14:backgroundMark x1="42578" y1="26172" x2="42578" y2="26172"/>
                        <a14:backgroundMark x1="36133" y1="24805" x2="36133" y2="24805"/>
                        <a14:backgroundMark x1="34766" y1="19141" x2="34766" y2="19141"/>
                        <a14:backgroundMark x1="30273" y1="16992" x2="30273" y2="16992"/>
                        <a14:backgroundMark x1="27148" y1="14453" x2="27148" y2="14453"/>
                        <a14:backgroundMark x1="31641" y1="14453" x2="31641" y2="14453"/>
                        <a14:backgroundMark x1="33203" y1="17969" x2="33203" y2="17969"/>
                        <a14:backgroundMark x1="33203" y1="20313" x2="33203" y2="20313"/>
                        <a14:backgroundMark x1="31445" y1="18555" x2="31445" y2="18555"/>
                        <a14:backgroundMark x1="39648" y1="18750" x2="39648" y2="18750"/>
                        <a14:backgroundMark x1="33984" y1="19922" x2="33984" y2="19922"/>
                        <a14:backgroundMark x1="32227" y1="21289" x2="31641" y2="21680"/>
                        <a14:backgroundMark x1="31250" y1="21680" x2="31250" y2="21680"/>
                        <a14:backgroundMark x1="29883" y1="22070" x2="29883" y2="22070"/>
                        <a14:backgroundMark x1="31836" y1="22461" x2="31836" y2="22461"/>
                        <a14:backgroundMark x1="31641" y1="22266" x2="31641" y2="22266"/>
                        <a14:backgroundMark x1="31445" y1="22266" x2="31445" y2="22266"/>
                        <a14:backgroundMark x1="31445" y1="22266" x2="31445" y2="22266"/>
                        <a14:backgroundMark x1="30273" y1="21289" x2="30273" y2="21289"/>
                        <a14:backgroundMark x1="31055" y1="21289" x2="30664" y2="21875"/>
                        <a14:backgroundMark x1="30273" y1="22070" x2="30273" y2="22070"/>
                        <a14:backgroundMark x1="39844" y1="19336" x2="39844" y2="19336"/>
                        <a14:backgroundMark x1="43945" y1="21484" x2="43945" y2="21484"/>
                        <a14:backgroundMark x1="39844" y1="22461" x2="39844" y2="23047"/>
                        <a14:backgroundMark x1="37500" y1="17578" x2="37500" y2="17578"/>
                        <a14:backgroundMark x1="40039" y1="15234" x2="40039" y2="15234"/>
                        <a14:backgroundMark x1="48633" y1="15430" x2="48633" y2="15430"/>
                        <a14:backgroundMark x1="48633" y1="20313" x2="48633" y2="20313"/>
                        <a14:backgroundMark x1="52148" y1="20898" x2="52148" y2="20898"/>
                        <a14:backgroundMark x1="54102" y1="17773" x2="54102" y2="17773"/>
                        <a14:backgroundMark x1="56641" y1="21875" x2="56641" y2="21875"/>
                        <a14:backgroundMark x1="59180" y1="22070" x2="59180" y2="22070"/>
                        <a14:backgroundMark x1="60938" y1="19922" x2="60938" y2="19922"/>
                        <a14:backgroundMark x1="60352" y1="16992" x2="60352" y2="16992"/>
                        <a14:backgroundMark x1="56836" y1="15234" x2="56836" y2="15234"/>
                        <a14:backgroundMark x1="54297" y1="14844" x2="54297" y2="14844"/>
                        <a14:backgroundMark x1="58789" y1="14844" x2="58789" y2="14844"/>
                        <a14:backgroundMark x1="60352" y1="14844" x2="61133" y2="15039"/>
                        <a14:backgroundMark x1="63867" y1="18750" x2="63867" y2="18750"/>
                        <a14:backgroundMark x1="67578" y1="20703" x2="67578" y2="20703"/>
                        <a14:backgroundMark x1="68359" y1="17969" x2="68359" y2="17969"/>
                        <a14:backgroundMark x1="70703" y1="16602" x2="70703" y2="16602"/>
                        <a14:backgroundMark x1="74805" y1="16211" x2="74805" y2="16211"/>
                        <a14:backgroundMark x1="77539" y1="15820" x2="77539" y2="15820"/>
                        <a14:backgroundMark x1="78906" y1="14453" x2="78906" y2="14453"/>
                        <a14:backgroundMark x1="76758" y1="13672" x2="76758" y2="13672"/>
                        <a14:backgroundMark x1="78906" y1="14648" x2="78906" y2="14648"/>
                        <a14:backgroundMark x1="79883" y1="14648" x2="80469" y2="15039"/>
                        <a14:backgroundMark x1="79688" y1="14453" x2="78711" y2="12891"/>
                        <a14:backgroundMark x1="58398" y1="17578" x2="58398" y2="17578"/>
                        <a14:backgroundMark x1="56641" y1="19141" x2="56641" y2="19141"/>
                        <a14:backgroundMark x1="54297" y1="18750" x2="54297" y2="18750"/>
                        <a14:backgroundMark x1="51953" y1="27344" x2="51953" y2="27344"/>
                        <a14:backgroundMark x1="51758" y1="28125" x2="51758" y2="28125"/>
                        <a14:backgroundMark x1="50781" y1="27734" x2="50781" y2="27734"/>
                        <a14:backgroundMark x1="51563" y1="27734" x2="51563" y2="27930"/>
                        <a14:backgroundMark x1="51172" y1="26953" x2="49023" y2="26563"/>
                        <a14:backgroundMark x1="37695" y1="13281" x2="28125" y2="11914"/>
                        <a14:backgroundMark x1="81641" y1="13086" x2="81641" y2="13086"/>
                        <a14:backgroundMark x1="79883" y1="13086" x2="79883" y2="13086"/>
                        <a14:backgroundMark x1="80273" y1="14063" x2="80273" y2="14063"/>
                        <a14:backgroundMark x1="80469" y1="14063" x2="80469" y2="14063"/>
                        <a14:backgroundMark x1="79492" y1="12891" x2="79492" y2="12891"/>
                        <a14:backgroundMark x1="81055" y1="14648" x2="81641" y2="15234"/>
                        <a14:backgroundMark x1="80273" y1="14844" x2="79102" y2="13672"/>
                        <a14:backgroundMark x1="84766" y1="20313" x2="86719" y2="24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6410" y="6065961"/>
            <a:ext cx="491993" cy="49199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16C0EA7-9841-B3FA-87F4-D584C7B699EC}"/>
              </a:ext>
            </a:extLst>
          </p:cNvPr>
          <p:cNvSpPr txBox="1"/>
          <p:nvPr userDrawn="1"/>
        </p:nvSpPr>
        <p:spPr>
          <a:xfrm>
            <a:off x="1267264" y="5821931"/>
            <a:ext cx="827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b="0" i="1" dirty="0">
                <a:solidFill>
                  <a:schemeClr val="bg1"/>
                </a:solidFill>
                <a:latin typeface="+mn-lt"/>
                <a:cs typeface="Poppins" panose="00000500000000000000" pitchFamily="2" charset="0"/>
              </a:rPr>
              <a:t>**Do</a:t>
            </a:r>
            <a:r>
              <a:rPr lang="en-US" sz="1800" b="0" i="1" baseline="0" dirty="0">
                <a:solidFill>
                  <a:schemeClr val="bg1"/>
                </a:solidFill>
                <a:latin typeface="+mn-lt"/>
                <a:cs typeface="Poppins" panose="00000500000000000000" pitchFamily="2" charset="0"/>
              </a:rPr>
              <a:t> not remove the </a:t>
            </a:r>
            <a:r>
              <a:rPr lang="en-US" sz="1800" b="1" i="1" baseline="0" dirty="0">
                <a:solidFill>
                  <a:schemeClr val="bg1"/>
                </a:solidFill>
                <a:latin typeface="+mn-lt"/>
                <a:cs typeface="Poppins" panose="00000500000000000000" pitchFamily="2" charset="0"/>
              </a:rPr>
              <a:t>bochinspaw.com</a:t>
            </a:r>
            <a:r>
              <a:rPr lang="en-US" sz="1800" b="0" i="1" baseline="0" dirty="0">
                <a:solidFill>
                  <a:schemeClr val="bg1"/>
                </a:solidFill>
                <a:latin typeface="+mn-lt"/>
                <a:cs typeface="Poppins" panose="00000500000000000000" pitchFamily="2" charset="0"/>
              </a:rPr>
              <a:t> text on this template</a:t>
            </a:r>
            <a:endParaRPr lang="en-US" sz="1800" b="0" i="1" dirty="0">
              <a:solidFill>
                <a:schemeClr val="bg1"/>
              </a:solidFill>
              <a:latin typeface="+mn-lt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09004B-1759-8D1B-2119-72627492046D}"/>
              </a:ext>
            </a:extLst>
          </p:cNvPr>
          <p:cNvSpPr txBox="1"/>
          <p:nvPr userDrawn="1"/>
        </p:nvSpPr>
        <p:spPr>
          <a:xfrm>
            <a:off x="1302661" y="4845237"/>
            <a:ext cx="857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+mn-lt"/>
                <a:cs typeface="Poppins" panose="00000500000000000000" pitchFamily="2" charset="0"/>
              </a:rPr>
              <a:t>Visit me on </a:t>
            </a:r>
            <a:r>
              <a:rPr lang="en-US" sz="3600" b="1" dirty="0">
                <a:solidFill>
                  <a:schemeClr val="bg1"/>
                </a:solidFill>
                <a:latin typeface="+mn-lt"/>
                <a:cs typeface="Poppins" panose="000005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www.bochinspaw.com</a:t>
            </a:r>
            <a:endParaRPr lang="id-ID" sz="3600" b="1" dirty="0">
              <a:solidFill>
                <a:schemeClr val="bg1"/>
              </a:solidFill>
              <a:latin typeface="+mn-lt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6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5BEC-B0E0-B130-3511-B219A8BB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E3EF6-7361-A87F-3A12-7726B2594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FB0B7-F744-F3A8-9604-21D01C95F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15919-42BE-E7EE-B445-508997BD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C9C01-641C-BFC8-C229-9BADA804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D92C7-28A1-0C6C-C4D5-37D041B7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5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6582C1-98BA-1B4D-5C91-54C016AE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1231B-3C78-9116-6EED-DA6D10C35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A33E0-2DA1-367F-3860-26C69825D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6469-4C63-4C61-AC52-9920EF81E61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07E5-6B69-7262-53D3-B3D8F1C8E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07E1D-B8CD-32DC-9B57-59DDA9005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2FAC-87A4-4311-94B6-4AE5E8DAD6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E4355A48-DF4C-BB77-CECA-700E0CC55632}"/>
              </a:ext>
            </a:extLst>
          </p:cNvPr>
          <p:cNvSpPr/>
          <p:nvPr/>
        </p:nvSpPr>
        <p:spPr>
          <a:xfrm>
            <a:off x="2902885" y="473512"/>
            <a:ext cx="6443695" cy="6443695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19E1E9-E221-4106-4F82-818524C4F8E1}"/>
              </a:ext>
            </a:extLst>
          </p:cNvPr>
          <p:cNvSpPr/>
          <p:nvPr/>
        </p:nvSpPr>
        <p:spPr>
          <a:xfrm>
            <a:off x="3718993" y="1289620"/>
            <a:ext cx="4811479" cy="4811479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  <a:prstDash val="dash"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1196018-4876-4A8E-154C-B0FD263A0E9D}"/>
              </a:ext>
            </a:extLst>
          </p:cNvPr>
          <p:cNvSpPr/>
          <p:nvPr/>
        </p:nvSpPr>
        <p:spPr>
          <a:xfrm>
            <a:off x="-407167" y="-141571"/>
            <a:ext cx="12902884" cy="7404506"/>
          </a:xfrm>
          <a:custGeom>
            <a:avLst/>
            <a:gdLst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384838 w 12192000"/>
              <a:gd name="connsiteY7" fmla="*/ 6346869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567930 w 12192000"/>
              <a:gd name="connsiteY8" fmla="*/ 5668151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456170 w 12192000"/>
              <a:gd name="connsiteY8" fmla="*/ 538930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56818 w 12192000"/>
              <a:gd name="connsiteY2" fmla="*/ 102751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56818 w 12192000"/>
              <a:gd name="connsiteY2" fmla="*/ 102751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1273686 w 12192000"/>
              <a:gd name="connsiteY6" fmla="*/ 3896175 h 6858000"/>
              <a:gd name="connsiteX7" fmla="*/ 1953798 w 12192000"/>
              <a:gd name="connsiteY7" fmla="*/ 5390825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1273686 w 12192000"/>
              <a:gd name="connsiteY6" fmla="*/ 3896175 h 6858000"/>
              <a:gd name="connsiteX7" fmla="*/ 1466118 w 12192000"/>
              <a:gd name="connsiteY7" fmla="*/ 619748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2198246 w 12192000"/>
              <a:gd name="connsiteY6" fmla="*/ 4204898 h 6858000"/>
              <a:gd name="connsiteX7" fmla="*/ 1466118 w 12192000"/>
              <a:gd name="connsiteY7" fmla="*/ 619748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2198246 w 12192000"/>
              <a:gd name="connsiteY6" fmla="*/ 4204898 h 6858000"/>
              <a:gd name="connsiteX7" fmla="*/ 1466118 w 12192000"/>
              <a:gd name="connsiteY7" fmla="*/ 619748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2533526 w 12192000"/>
              <a:gd name="connsiteY6" fmla="*/ 4254693 h 6858000"/>
              <a:gd name="connsiteX7" fmla="*/ 1466118 w 12192000"/>
              <a:gd name="connsiteY7" fmla="*/ 619748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2533526 w 12192000"/>
              <a:gd name="connsiteY6" fmla="*/ 4254693 h 6858000"/>
              <a:gd name="connsiteX7" fmla="*/ 1466118 w 12192000"/>
              <a:gd name="connsiteY7" fmla="*/ 619748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2116966 w 12192000"/>
              <a:gd name="connsiteY6" fmla="*/ 4344323 h 6858000"/>
              <a:gd name="connsiteX7" fmla="*/ 1466118 w 12192000"/>
              <a:gd name="connsiteY7" fmla="*/ 619748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2116966 w 12192000"/>
              <a:gd name="connsiteY6" fmla="*/ 4344323 h 6858000"/>
              <a:gd name="connsiteX7" fmla="*/ 1740438 w 12192000"/>
              <a:gd name="connsiteY7" fmla="*/ 6237324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54273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80436 w 12192000"/>
              <a:gd name="connsiteY5" fmla="*/ 3044314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80436 w 12192000"/>
              <a:gd name="connsiteY5" fmla="*/ 3044314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406116 w 12192000"/>
              <a:gd name="connsiteY5" fmla="*/ 3114026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781343 w 12192000"/>
              <a:gd name="connsiteY10" fmla="*/ 555340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700063 w 12192000"/>
              <a:gd name="connsiteY10" fmla="*/ 5354229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10127496 w 12192000"/>
              <a:gd name="connsiteY13" fmla="*/ 26902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10127496 w 12192000"/>
              <a:gd name="connsiteY13" fmla="*/ 26902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9863336 w 12192000"/>
              <a:gd name="connsiteY0" fmla="*/ 1334616 h 6858000"/>
              <a:gd name="connsiteX1" fmla="*/ 9133490 w 12192000"/>
              <a:gd name="connsiteY1" fmla="*/ 399392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9863336 w 12192000"/>
              <a:gd name="connsiteY13" fmla="*/ 1334616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9863336 w 12192000"/>
              <a:gd name="connsiteY0" fmla="*/ 1334616 h 6858000"/>
              <a:gd name="connsiteX1" fmla="*/ 8584850 w 12192000"/>
              <a:gd name="connsiteY1" fmla="*/ 339639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9863336 w 12192000"/>
              <a:gd name="connsiteY13" fmla="*/ 1334616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9863336 w 12192000"/>
              <a:gd name="connsiteY0" fmla="*/ 1334616 h 6858000"/>
              <a:gd name="connsiteX1" fmla="*/ 8137810 w 12192000"/>
              <a:gd name="connsiteY1" fmla="*/ 309763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9863336 w 12192000"/>
              <a:gd name="connsiteY13" fmla="*/ 1334616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0025896 w 12192000"/>
              <a:gd name="connsiteY0" fmla="*/ 896429 h 6858000"/>
              <a:gd name="connsiteX1" fmla="*/ 8137810 w 12192000"/>
              <a:gd name="connsiteY1" fmla="*/ 309763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10025896 w 12192000"/>
              <a:gd name="connsiteY13" fmla="*/ 89642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0025896 w 12192000"/>
              <a:gd name="connsiteY0" fmla="*/ 896429 h 6858000"/>
              <a:gd name="connsiteX1" fmla="*/ 8259730 w 12192000"/>
              <a:gd name="connsiteY1" fmla="*/ 737991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10025896 w 12192000"/>
              <a:gd name="connsiteY13" fmla="*/ 89642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0025896 w 12192000"/>
              <a:gd name="connsiteY0" fmla="*/ 896429 h 6858000"/>
              <a:gd name="connsiteX1" fmla="*/ 8259730 w 12192000"/>
              <a:gd name="connsiteY1" fmla="*/ 737991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10025896 w 12192000"/>
              <a:gd name="connsiteY13" fmla="*/ 89642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0025896 w 12192000"/>
              <a:gd name="connsiteY0" fmla="*/ 896429 h 6858000"/>
              <a:gd name="connsiteX1" fmla="*/ 8259730 w 12192000"/>
              <a:gd name="connsiteY1" fmla="*/ 737991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10025896 w 12192000"/>
              <a:gd name="connsiteY13" fmla="*/ 89642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0025896 w 12192000"/>
              <a:gd name="connsiteY0" fmla="*/ 896429 h 6858000"/>
              <a:gd name="connsiteX1" fmla="*/ 8259730 w 12192000"/>
              <a:gd name="connsiteY1" fmla="*/ 737991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10025896 w 12192000"/>
              <a:gd name="connsiteY13" fmla="*/ 89642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9792216 w 12192000"/>
              <a:gd name="connsiteY0" fmla="*/ 1175275 h 6858000"/>
              <a:gd name="connsiteX1" fmla="*/ 8259730 w 12192000"/>
              <a:gd name="connsiteY1" fmla="*/ 737991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9792216 w 12192000"/>
              <a:gd name="connsiteY13" fmla="*/ 117527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9792216 w 12192000"/>
              <a:gd name="connsiteY0" fmla="*/ 1175275 h 6858000"/>
              <a:gd name="connsiteX1" fmla="*/ 8259730 w 12192000"/>
              <a:gd name="connsiteY1" fmla="*/ 737991 h 6858000"/>
              <a:gd name="connsiteX2" fmla="*/ 6845058 w 12192000"/>
              <a:gd name="connsiteY2" fmla="*/ 1585204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1609316 w 12192000"/>
              <a:gd name="connsiteY5" fmla="*/ 3094108 h 6858000"/>
              <a:gd name="connsiteX6" fmla="*/ 2116966 w 12192000"/>
              <a:gd name="connsiteY6" fmla="*/ 4344323 h 6858000"/>
              <a:gd name="connsiteX7" fmla="*/ 1831878 w 12192000"/>
              <a:gd name="connsiteY7" fmla="*/ 6237324 h 6858000"/>
              <a:gd name="connsiteX8" fmla="*/ 4218170 w 12192000"/>
              <a:gd name="connsiteY8" fmla="*/ 5000913 h 6858000"/>
              <a:gd name="connsiteX9" fmla="*/ 6098399 w 12192000"/>
              <a:gd name="connsiteY9" fmla="*/ 6628756 h 6858000"/>
              <a:gd name="connsiteX10" fmla="*/ 10872783 w 12192000"/>
              <a:gd name="connsiteY10" fmla="*/ 5463776 h 6858000"/>
              <a:gd name="connsiteX11" fmla="*/ 11107000 w 12192000"/>
              <a:gd name="connsiteY11" fmla="*/ 3658930 h 6858000"/>
              <a:gd name="connsiteX12" fmla="*/ 11514803 w 12192000"/>
              <a:gd name="connsiteY12" fmla="*/ 1486596 h 6858000"/>
              <a:gd name="connsiteX13" fmla="*/ 9792216 w 12192000"/>
              <a:gd name="connsiteY13" fmla="*/ 117527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9792216" y="1175275"/>
                </a:moveTo>
                <a:cubicBezTo>
                  <a:pt x="10103144" y="472897"/>
                  <a:pt x="8755949" y="518925"/>
                  <a:pt x="8259730" y="737991"/>
                </a:cubicBezTo>
                <a:cubicBezTo>
                  <a:pt x="7512885" y="908593"/>
                  <a:pt x="7791745" y="1281418"/>
                  <a:pt x="6845058" y="1585204"/>
                </a:cubicBezTo>
                <a:cubicBezTo>
                  <a:pt x="5444235" y="1768417"/>
                  <a:pt x="4791525" y="68060"/>
                  <a:pt x="4203807" y="987157"/>
                </a:cubicBezTo>
                <a:cubicBezTo>
                  <a:pt x="3182917" y="2863266"/>
                  <a:pt x="1344404" y="-150279"/>
                  <a:pt x="1385890" y="1530342"/>
                </a:cubicBezTo>
                <a:cubicBezTo>
                  <a:pt x="656889" y="2544661"/>
                  <a:pt x="1696232" y="2205183"/>
                  <a:pt x="1609316" y="3094108"/>
                </a:cubicBezTo>
                <a:cubicBezTo>
                  <a:pt x="1619827" y="3584591"/>
                  <a:pt x="67133" y="4199326"/>
                  <a:pt x="2116966" y="4344323"/>
                </a:cubicBezTo>
                <a:cubicBezTo>
                  <a:pt x="2962848" y="4685208"/>
                  <a:pt x="851582" y="5928068"/>
                  <a:pt x="1831878" y="6237324"/>
                </a:cubicBezTo>
                <a:cubicBezTo>
                  <a:pt x="2582172" y="6565931"/>
                  <a:pt x="3507083" y="4935674"/>
                  <a:pt x="4218170" y="5000913"/>
                </a:cubicBezTo>
                <a:cubicBezTo>
                  <a:pt x="4929257" y="5066152"/>
                  <a:pt x="5378646" y="4863312"/>
                  <a:pt x="6098399" y="6628756"/>
                </a:cubicBezTo>
                <a:cubicBezTo>
                  <a:pt x="7069189" y="4011202"/>
                  <a:pt x="9847180" y="6304699"/>
                  <a:pt x="10872783" y="5463776"/>
                </a:cubicBezTo>
                <a:cubicBezTo>
                  <a:pt x="11413982" y="4815206"/>
                  <a:pt x="11596370" y="3902101"/>
                  <a:pt x="11107000" y="3658930"/>
                </a:cubicBezTo>
                <a:cubicBezTo>
                  <a:pt x="9825294" y="2778847"/>
                  <a:pt x="11227131" y="2029774"/>
                  <a:pt x="11514803" y="1486596"/>
                </a:cubicBezTo>
                <a:cubicBezTo>
                  <a:pt x="12194832" y="304167"/>
                  <a:pt x="10334728" y="1300043"/>
                  <a:pt x="9792216" y="11752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39700" sx="98000" sy="98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5302A3E-6FD2-4FC6-F7D3-E89051C81299}"/>
              </a:ext>
            </a:extLst>
          </p:cNvPr>
          <p:cNvSpPr/>
          <p:nvPr/>
        </p:nvSpPr>
        <p:spPr>
          <a:xfrm>
            <a:off x="-433332" y="-163086"/>
            <a:ext cx="12930482" cy="7415269"/>
          </a:xfrm>
          <a:custGeom>
            <a:avLst/>
            <a:gdLst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340143 w 12192000"/>
              <a:gd name="connsiteY10" fmla="*/ 6031572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289343 w 12192000"/>
              <a:gd name="connsiteY10" fmla="*/ 5961962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289343 w 12192000"/>
              <a:gd name="connsiteY10" fmla="*/ 5961962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655103 w 12192000"/>
              <a:gd name="connsiteY10" fmla="*/ 6081294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655103 w 12192000"/>
              <a:gd name="connsiteY10" fmla="*/ 6081294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655103 w 12192000"/>
              <a:gd name="connsiteY10" fmla="*/ 6081294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655103 w 12192000"/>
              <a:gd name="connsiteY10" fmla="*/ 6081294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952398 w 12192000"/>
              <a:gd name="connsiteY10" fmla="*/ 6008090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37438 w 12192000"/>
              <a:gd name="connsiteY10" fmla="*/ 5769426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6977051 w 12192000"/>
              <a:gd name="connsiteY2" fmla="*/ 1395684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7007466 w 12192000"/>
              <a:gd name="connsiteY2" fmla="*/ 997910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6956774 w 12192000"/>
              <a:gd name="connsiteY2" fmla="*/ 1107298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6956774 w 12192000"/>
              <a:gd name="connsiteY2" fmla="*/ 1107298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56774 w 12192000"/>
              <a:gd name="connsiteY2" fmla="*/ 1107298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872404 w 12192000"/>
              <a:gd name="connsiteY8" fmla="*/ 5399480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795953 w 12192000"/>
              <a:gd name="connsiteY5" fmla="*/ 2944684 h 6858000"/>
              <a:gd name="connsiteX6" fmla="*/ 1436246 w 12192000"/>
              <a:gd name="connsiteY6" fmla="*/ 3965886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556462 w 12192000"/>
              <a:gd name="connsiteY10" fmla="*/ 5759482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556462 w 12192000"/>
              <a:gd name="connsiteY10" fmla="*/ 5759482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556462 w 12192000"/>
              <a:gd name="connsiteY10" fmla="*/ 5759482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655103 w 12192000"/>
              <a:gd name="connsiteY11" fmla="*/ 6081294 h 6858000"/>
              <a:gd name="connsiteX12" fmla="*/ 10570190 w 12192000"/>
              <a:gd name="connsiteY12" fmla="*/ 3947925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655103 w 12192000"/>
              <a:gd name="connsiteY11" fmla="*/ 6081294 h 6858000"/>
              <a:gd name="connsiteX12" fmla="*/ 10570190 w 12192000"/>
              <a:gd name="connsiteY12" fmla="*/ 3947925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655103 w 12192000"/>
              <a:gd name="connsiteY11" fmla="*/ 6081294 h 6858000"/>
              <a:gd name="connsiteX12" fmla="*/ 10894616 w 12192000"/>
              <a:gd name="connsiteY12" fmla="*/ 445508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655103 w 12192000"/>
              <a:gd name="connsiteY11" fmla="*/ 6081294 h 6858000"/>
              <a:gd name="connsiteX12" fmla="*/ 10823648 w 12192000"/>
              <a:gd name="connsiteY12" fmla="*/ 475341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655103 w 12192000"/>
              <a:gd name="connsiteY11" fmla="*/ 6081294 h 6858000"/>
              <a:gd name="connsiteX12" fmla="*/ 10772956 w 12192000"/>
              <a:gd name="connsiteY12" fmla="*/ 4624141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179979 w 12192000"/>
              <a:gd name="connsiteY13" fmla="*/ 1954673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179979 w 12192000"/>
              <a:gd name="connsiteY13" fmla="*/ 1954673 h 6858000"/>
              <a:gd name="connsiteX14" fmla="*/ 11459116 w 12192000"/>
              <a:gd name="connsiteY14" fmla="*/ 671053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07627 w 12192000"/>
              <a:gd name="connsiteY13" fmla="*/ 1984506 h 6858000"/>
              <a:gd name="connsiteX14" fmla="*/ 11459116 w 12192000"/>
              <a:gd name="connsiteY14" fmla="*/ 671053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372607 w 12192000"/>
              <a:gd name="connsiteY13" fmla="*/ 2113783 h 6858000"/>
              <a:gd name="connsiteX14" fmla="*/ 11459116 w 12192000"/>
              <a:gd name="connsiteY14" fmla="*/ 671053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955185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10086942 w 12192000"/>
              <a:gd name="connsiteY15" fmla="*/ 95518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671271 w 12192000"/>
              <a:gd name="connsiteY0" fmla="*/ 895519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671271 w 12192000"/>
              <a:gd name="connsiteY15" fmla="*/ 89551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119658 w 12192000"/>
              <a:gd name="connsiteY1" fmla="*/ 250227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6257231 w 12192000"/>
              <a:gd name="connsiteY2" fmla="*/ 1216686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345744 w 12192000"/>
              <a:gd name="connsiteY3" fmla="*/ 1295432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193669 w 12192000"/>
              <a:gd name="connsiteY3" fmla="*/ 1504263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902088 w 12192000"/>
              <a:gd name="connsiteY7" fmla="*/ 572017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902088 w 12192000"/>
              <a:gd name="connsiteY7" fmla="*/ 5720172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2044024 w 12192000"/>
              <a:gd name="connsiteY7" fmla="*/ 6197501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628353 w 12192000"/>
              <a:gd name="connsiteY7" fmla="*/ 6207445 h 6858000"/>
              <a:gd name="connsiteX8" fmla="*/ 3710191 w 12192000"/>
              <a:gd name="connsiteY8" fmla="*/ 5339814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628353 w 12192000"/>
              <a:gd name="connsiteY7" fmla="*/ 6207445 h 6858000"/>
              <a:gd name="connsiteX8" fmla="*/ 3487148 w 12192000"/>
              <a:gd name="connsiteY8" fmla="*/ 5300037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628353 w 12192000"/>
              <a:gd name="connsiteY7" fmla="*/ 6207445 h 6858000"/>
              <a:gd name="connsiteX8" fmla="*/ 3487148 w 12192000"/>
              <a:gd name="connsiteY8" fmla="*/ 5300037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628353 w 12192000"/>
              <a:gd name="connsiteY7" fmla="*/ 6207445 h 6858000"/>
              <a:gd name="connsiteX8" fmla="*/ 3051201 w 12192000"/>
              <a:gd name="connsiteY8" fmla="*/ 5518813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628353 w 12192000"/>
              <a:gd name="connsiteY7" fmla="*/ 6207445 h 6858000"/>
              <a:gd name="connsiteX8" fmla="*/ 3182999 w 12192000"/>
              <a:gd name="connsiteY8" fmla="*/ 5290093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141714 w 12192000"/>
              <a:gd name="connsiteY7" fmla="*/ 6436165 h 6858000"/>
              <a:gd name="connsiteX8" fmla="*/ 3182999 w 12192000"/>
              <a:gd name="connsiteY8" fmla="*/ 5290093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141714 w 12192000"/>
              <a:gd name="connsiteY7" fmla="*/ 6436165 h 6858000"/>
              <a:gd name="connsiteX8" fmla="*/ 3182999 w 12192000"/>
              <a:gd name="connsiteY8" fmla="*/ 5290093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9833485 w 12192000"/>
              <a:gd name="connsiteY0" fmla="*/ 975074 h 6858000"/>
              <a:gd name="connsiteX1" fmla="*/ 8068967 w 12192000"/>
              <a:gd name="connsiteY1" fmla="*/ 280061 h 6858000"/>
              <a:gd name="connsiteX2" fmla="*/ 5892252 w 12192000"/>
              <a:gd name="connsiteY2" fmla="*/ 1276353 h 6858000"/>
              <a:gd name="connsiteX3" fmla="*/ 4203808 w 12192000"/>
              <a:gd name="connsiteY3" fmla="*/ 1414764 h 6858000"/>
              <a:gd name="connsiteX4" fmla="*/ 2004587 w 12192000"/>
              <a:gd name="connsiteY4" fmla="*/ 1848561 h 6858000"/>
              <a:gd name="connsiteX5" fmla="*/ 968304 w 12192000"/>
              <a:gd name="connsiteY5" fmla="*/ 2914852 h 6858000"/>
              <a:gd name="connsiteX6" fmla="*/ 1588321 w 12192000"/>
              <a:gd name="connsiteY6" fmla="*/ 3886332 h 6858000"/>
              <a:gd name="connsiteX7" fmla="*/ 1141714 w 12192000"/>
              <a:gd name="connsiteY7" fmla="*/ 6436165 h 6858000"/>
              <a:gd name="connsiteX8" fmla="*/ 3182999 w 12192000"/>
              <a:gd name="connsiteY8" fmla="*/ 5290093 h 6858000"/>
              <a:gd name="connsiteX9" fmla="*/ 6098399 w 12192000"/>
              <a:gd name="connsiteY9" fmla="*/ 6628756 h 6858000"/>
              <a:gd name="connsiteX10" fmla="*/ 9282728 w 12192000"/>
              <a:gd name="connsiteY10" fmla="*/ 5620261 h 6858000"/>
              <a:gd name="connsiteX11" fmla="*/ 11736210 w 12192000"/>
              <a:gd name="connsiteY11" fmla="*/ 5862518 h 6858000"/>
              <a:gd name="connsiteX12" fmla="*/ 10772956 w 12192000"/>
              <a:gd name="connsiteY12" fmla="*/ 4624141 h 6858000"/>
              <a:gd name="connsiteX13" fmla="*/ 11088734 w 12192000"/>
              <a:gd name="connsiteY13" fmla="*/ 1964618 h 6858000"/>
              <a:gd name="connsiteX14" fmla="*/ 11459116 w 12192000"/>
              <a:gd name="connsiteY14" fmla="*/ 671053 h 6858000"/>
              <a:gd name="connsiteX15" fmla="*/ 9833485 w 12192000"/>
              <a:gd name="connsiteY15" fmla="*/ 975074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9833485" y="975074"/>
                </a:moveTo>
                <a:cubicBezTo>
                  <a:pt x="9268460" y="909909"/>
                  <a:pt x="8818406" y="-18329"/>
                  <a:pt x="8068967" y="280061"/>
                </a:cubicBezTo>
                <a:cubicBezTo>
                  <a:pt x="7322122" y="450663"/>
                  <a:pt x="7447173" y="1897780"/>
                  <a:pt x="5892252" y="1276353"/>
                </a:cubicBezTo>
                <a:cubicBezTo>
                  <a:pt x="4947653" y="882794"/>
                  <a:pt x="4791526" y="495667"/>
                  <a:pt x="4203808" y="1414764"/>
                </a:cubicBezTo>
                <a:cubicBezTo>
                  <a:pt x="3609638" y="2175488"/>
                  <a:pt x="1740059" y="-269611"/>
                  <a:pt x="2004587" y="1848561"/>
                </a:cubicBezTo>
                <a:cubicBezTo>
                  <a:pt x="2007106" y="2603951"/>
                  <a:pt x="1055220" y="2025927"/>
                  <a:pt x="968304" y="2914852"/>
                </a:cubicBezTo>
                <a:cubicBezTo>
                  <a:pt x="978815" y="3405335"/>
                  <a:pt x="1011688" y="3701499"/>
                  <a:pt x="1588321" y="3886332"/>
                </a:cubicBezTo>
                <a:cubicBezTo>
                  <a:pt x="2434203" y="4227217"/>
                  <a:pt x="1459122" y="5649581"/>
                  <a:pt x="1141714" y="6436165"/>
                </a:cubicBezTo>
                <a:cubicBezTo>
                  <a:pt x="1892008" y="6764772"/>
                  <a:pt x="2235225" y="5655769"/>
                  <a:pt x="3182999" y="5290093"/>
                </a:cubicBezTo>
                <a:cubicBezTo>
                  <a:pt x="3954317" y="4992498"/>
                  <a:pt x="5764965" y="4963607"/>
                  <a:pt x="6098399" y="6628756"/>
                </a:cubicBezTo>
                <a:cubicBezTo>
                  <a:pt x="7354459" y="6274413"/>
                  <a:pt x="8346539" y="6447387"/>
                  <a:pt x="9282728" y="5620261"/>
                </a:cubicBezTo>
                <a:cubicBezTo>
                  <a:pt x="10208845" y="4842857"/>
                  <a:pt x="11538696" y="6190963"/>
                  <a:pt x="11736210" y="5862518"/>
                </a:cubicBezTo>
                <a:cubicBezTo>
                  <a:pt x="10368955" y="5233837"/>
                  <a:pt x="12387679" y="5444085"/>
                  <a:pt x="10772956" y="4624141"/>
                </a:cubicBezTo>
                <a:cubicBezTo>
                  <a:pt x="9686805" y="3992668"/>
                  <a:pt x="12139321" y="2816072"/>
                  <a:pt x="11088734" y="1964618"/>
                </a:cubicBezTo>
                <a:cubicBezTo>
                  <a:pt x="10337765" y="1093641"/>
                  <a:pt x="11825171" y="942435"/>
                  <a:pt x="11459116" y="671053"/>
                </a:cubicBezTo>
                <a:cubicBezTo>
                  <a:pt x="11113178" y="435514"/>
                  <a:pt x="10398510" y="1040239"/>
                  <a:pt x="9833485" y="97507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39700" sx="98000" sy="98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D530ABE-855C-357A-DC47-745687D2C0FF}"/>
              </a:ext>
            </a:extLst>
          </p:cNvPr>
          <p:cNvSpPr/>
          <p:nvPr/>
        </p:nvSpPr>
        <p:spPr>
          <a:xfrm>
            <a:off x="-417920" y="-157705"/>
            <a:ext cx="12930482" cy="7415269"/>
          </a:xfrm>
          <a:custGeom>
            <a:avLst/>
            <a:gdLst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340143 w 12192000"/>
              <a:gd name="connsiteY10" fmla="*/ 6031572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289343 w 12192000"/>
              <a:gd name="connsiteY10" fmla="*/ 5961962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289343 w 12192000"/>
              <a:gd name="connsiteY10" fmla="*/ 5961962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655103 w 12192000"/>
              <a:gd name="connsiteY10" fmla="*/ 6081294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655103 w 12192000"/>
              <a:gd name="connsiteY10" fmla="*/ 6081294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655103 w 12192000"/>
              <a:gd name="connsiteY10" fmla="*/ 6081294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655103 w 12192000"/>
              <a:gd name="connsiteY10" fmla="*/ 6081294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952398 w 12192000"/>
              <a:gd name="connsiteY10" fmla="*/ 6008090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37438 w 12192000"/>
              <a:gd name="connsiteY10" fmla="*/ 5769426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350840 w 12192000"/>
              <a:gd name="connsiteY12" fmla="*/ 4077200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1097382 w 12192000"/>
              <a:gd name="connsiteY12" fmla="*/ 4067256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127496 w 12192000"/>
              <a:gd name="connsiteY15" fmla="*/ 269025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6977051 w 12192000"/>
              <a:gd name="connsiteY2" fmla="*/ 1395684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7007466 w 12192000"/>
              <a:gd name="connsiteY2" fmla="*/ 997910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6956774 w 12192000"/>
              <a:gd name="connsiteY2" fmla="*/ 1107298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133490 w 12192000"/>
              <a:gd name="connsiteY1" fmla="*/ 399392 h 6858000"/>
              <a:gd name="connsiteX2" fmla="*/ 6956774 w 12192000"/>
              <a:gd name="connsiteY2" fmla="*/ 1107298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56774 w 12192000"/>
              <a:gd name="connsiteY2" fmla="*/ 1107298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872404 w 12192000"/>
              <a:gd name="connsiteY8" fmla="*/ 5399480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795953 w 12192000"/>
              <a:gd name="connsiteY5" fmla="*/ 2944684 h 6858000"/>
              <a:gd name="connsiteX6" fmla="*/ 1436246 w 12192000"/>
              <a:gd name="connsiteY6" fmla="*/ 3965886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203807 w 12192000"/>
              <a:gd name="connsiteY3" fmla="*/ 987157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15329 w 12192000"/>
              <a:gd name="connsiteY3" fmla="*/ 1186044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659885 w 12192000"/>
              <a:gd name="connsiteY4" fmla="*/ 1599953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74339 w 12192000"/>
              <a:gd name="connsiteY12" fmla="*/ 4027479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0086942 w 12192000"/>
              <a:gd name="connsiteY0" fmla="*/ 696632 h 6858000"/>
              <a:gd name="connsiteX1" fmla="*/ 9052383 w 12192000"/>
              <a:gd name="connsiteY1" fmla="*/ 280060 h 6858000"/>
              <a:gd name="connsiteX2" fmla="*/ 6946636 w 12192000"/>
              <a:gd name="connsiteY2" fmla="*/ 1157019 h 6858000"/>
              <a:gd name="connsiteX3" fmla="*/ 4345744 w 12192000"/>
              <a:gd name="connsiteY3" fmla="*/ 1295432 h 6858000"/>
              <a:gd name="connsiteX4" fmla="*/ 1740991 w 12192000"/>
              <a:gd name="connsiteY4" fmla="*/ 1639730 h 6858000"/>
              <a:gd name="connsiteX5" fmla="*/ 795953 w 12192000"/>
              <a:gd name="connsiteY5" fmla="*/ 2944684 h 6858000"/>
              <a:gd name="connsiteX6" fmla="*/ 1588321 w 12192000"/>
              <a:gd name="connsiteY6" fmla="*/ 3886332 h 6858000"/>
              <a:gd name="connsiteX7" fmla="*/ 1709460 w 12192000"/>
              <a:gd name="connsiteY7" fmla="*/ 5948892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9698398 w 12192000"/>
              <a:gd name="connsiteY10" fmla="*/ 5908647 h 6858000"/>
              <a:gd name="connsiteX11" fmla="*/ 11655103 w 12192000"/>
              <a:gd name="connsiteY11" fmla="*/ 6081294 h 6858000"/>
              <a:gd name="connsiteX12" fmla="*/ 10823648 w 12192000"/>
              <a:gd name="connsiteY12" fmla="*/ 3908147 h 6858000"/>
              <a:gd name="connsiteX13" fmla="*/ 11392883 w 12192000"/>
              <a:gd name="connsiteY13" fmla="*/ 1964618 h 6858000"/>
              <a:gd name="connsiteX14" fmla="*/ 11063721 w 12192000"/>
              <a:gd name="connsiteY14" fmla="*/ 581554 h 6858000"/>
              <a:gd name="connsiteX15" fmla="*/ 10086942 w 12192000"/>
              <a:gd name="connsiteY15" fmla="*/ 696632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10086942" y="696632"/>
                </a:moveTo>
                <a:cubicBezTo>
                  <a:pt x="9751719" y="646383"/>
                  <a:pt x="9436842" y="220335"/>
                  <a:pt x="9052383" y="280060"/>
                </a:cubicBezTo>
                <a:cubicBezTo>
                  <a:pt x="8305538" y="450662"/>
                  <a:pt x="8501557" y="1778446"/>
                  <a:pt x="6946636" y="1157019"/>
                </a:cubicBezTo>
                <a:cubicBezTo>
                  <a:pt x="6002037" y="763460"/>
                  <a:pt x="4933462" y="376335"/>
                  <a:pt x="4345744" y="1295432"/>
                </a:cubicBezTo>
                <a:cubicBezTo>
                  <a:pt x="3751574" y="2056156"/>
                  <a:pt x="1476463" y="-478442"/>
                  <a:pt x="1740991" y="1639730"/>
                </a:cubicBezTo>
                <a:cubicBezTo>
                  <a:pt x="1743510" y="2395120"/>
                  <a:pt x="882869" y="2055759"/>
                  <a:pt x="795953" y="2944684"/>
                </a:cubicBezTo>
                <a:cubicBezTo>
                  <a:pt x="806464" y="3435167"/>
                  <a:pt x="1011688" y="3701499"/>
                  <a:pt x="1588321" y="3886332"/>
                </a:cubicBezTo>
                <a:cubicBezTo>
                  <a:pt x="2434203" y="4227217"/>
                  <a:pt x="729164" y="5639636"/>
                  <a:pt x="1709460" y="5948892"/>
                </a:cubicBezTo>
                <a:cubicBezTo>
                  <a:pt x="2459754" y="6277499"/>
                  <a:pt x="3037679" y="5262455"/>
                  <a:pt x="3720330" y="5548645"/>
                </a:cubicBezTo>
                <a:cubicBezTo>
                  <a:pt x="4583618" y="5910564"/>
                  <a:pt x="5764965" y="4963607"/>
                  <a:pt x="6098399" y="6628756"/>
                </a:cubicBezTo>
                <a:cubicBezTo>
                  <a:pt x="6857681" y="3977269"/>
                  <a:pt x="8447920" y="6576663"/>
                  <a:pt x="9698398" y="5908647"/>
                </a:cubicBezTo>
                <a:cubicBezTo>
                  <a:pt x="10634653" y="5389796"/>
                  <a:pt x="11457589" y="6409739"/>
                  <a:pt x="11655103" y="6081294"/>
                </a:cubicBezTo>
                <a:cubicBezTo>
                  <a:pt x="11048222" y="5094616"/>
                  <a:pt x="12438371" y="4728091"/>
                  <a:pt x="10823648" y="3908147"/>
                </a:cubicBezTo>
                <a:cubicBezTo>
                  <a:pt x="9737497" y="3276674"/>
                  <a:pt x="11885862" y="2567463"/>
                  <a:pt x="11392883" y="1964618"/>
                </a:cubicBezTo>
                <a:cubicBezTo>
                  <a:pt x="10641914" y="1093641"/>
                  <a:pt x="11429776" y="852936"/>
                  <a:pt x="11063721" y="581554"/>
                </a:cubicBezTo>
                <a:cubicBezTo>
                  <a:pt x="10717783" y="346015"/>
                  <a:pt x="10422165" y="746881"/>
                  <a:pt x="10086942" y="6966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139700" sx="98000" sy="98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99F651-E8BC-DFB7-3160-414772E1A664}"/>
              </a:ext>
            </a:extLst>
          </p:cNvPr>
          <p:cNvSpPr/>
          <p:nvPr/>
        </p:nvSpPr>
        <p:spPr>
          <a:xfrm>
            <a:off x="-417920" y="-152323"/>
            <a:ext cx="12902884" cy="7010323"/>
          </a:xfrm>
          <a:custGeom>
            <a:avLst/>
            <a:gdLst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50781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53235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436246 w 12192000"/>
              <a:gd name="connsiteY6" fmla="*/ 3965886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76278 w 12192000"/>
              <a:gd name="connsiteY7" fmla="*/ 6207445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384838 w 12192000"/>
              <a:gd name="connsiteY7" fmla="*/ 6346869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720330 w 12192000"/>
              <a:gd name="connsiteY8" fmla="*/ 554864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567930 w 12192000"/>
              <a:gd name="connsiteY8" fmla="*/ 5668151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456170 w 12192000"/>
              <a:gd name="connsiteY8" fmla="*/ 5389305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350840 w 12192000"/>
              <a:gd name="connsiteY11" fmla="*/ 4077200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392883 w 12192000"/>
              <a:gd name="connsiteY12" fmla="*/ 1964618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063721 w 12192000"/>
              <a:gd name="connsiteY13" fmla="*/ 581554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36498 w 12192000"/>
              <a:gd name="connsiteY2" fmla="*/ 118685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0127496 w 12192000"/>
              <a:gd name="connsiteY0" fmla="*/ 269025 h 6858000"/>
              <a:gd name="connsiteX1" fmla="*/ 9133490 w 12192000"/>
              <a:gd name="connsiteY1" fmla="*/ 399392 h 6858000"/>
              <a:gd name="connsiteX2" fmla="*/ 6956818 w 12192000"/>
              <a:gd name="connsiteY2" fmla="*/ 1027512 h 6858000"/>
              <a:gd name="connsiteX3" fmla="*/ 4203807 w 12192000"/>
              <a:gd name="connsiteY3" fmla="*/ 987157 h 6858000"/>
              <a:gd name="connsiteX4" fmla="*/ 1385890 w 12192000"/>
              <a:gd name="connsiteY4" fmla="*/ 1530342 h 6858000"/>
              <a:gd name="connsiteX5" fmla="*/ 410436 w 12192000"/>
              <a:gd name="connsiteY5" fmla="*/ 2914850 h 6858000"/>
              <a:gd name="connsiteX6" fmla="*/ 1273686 w 12192000"/>
              <a:gd name="connsiteY6" fmla="*/ 3896175 h 6858000"/>
              <a:gd name="connsiteX7" fmla="*/ 1425478 w 12192000"/>
              <a:gd name="connsiteY7" fmla="*/ 6277158 h 6858000"/>
              <a:gd name="connsiteX8" fmla="*/ 3608570 w 12192000"/>
              <a:gd name="connsiteY8" fmla="*/ 5698028 h 6858000"/>
              <a:gd name="connsiteX9" fmla="*/ 6098399 w 12192000"/>
              <a:gd name="connsiteY9" fmla="*/ 6628756 h 6858000"/>
              <a:gd name="connsiteX10" fmla="*/ 11431583 w 12192000"/>
              <a:gd name="connsiteY10" fmla="*/ 6131015 h 6858000"/>
              <a:gd name="connsiteX11" fmla="*/ 11482920 w 12192000"/>
              <a:gd name="connsiteY11" fmla="*/ 4067241 h 6858000"/>
              <a:gd name="connsiteX12" fmla="*/ 11646883 w 12192000"/>
              <a:gd name="connsiteY12" fmla="*/ 2024371 h 6858000"/>
              <a:gd name="connsiteX13" fmla="*/ 11175481 w 12192000"/>
              <a:gd name="connsiteY13" fmla="*/ 601471 h 6858000"/>
              <a:gd name="connsiteX14" fmla="*/ 10127496 w 12192000"/>
              <a:gd name="connsiteY14" fmla="*/ 269025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0127496" y="269025"/>
                </a:moveTo>
                <a:cubicBezTo>
                  <a:pt x="9787164" y="235345"/>
                  <a:pt x="9517949" y="339667"/>
                  <a:pt x="9133490" y="399392"/>
                </a:cubicBezTo>
                <a:cubicBezTo>
                  <a:pt x="8386645" y="569994"/>
                  <a:pt x="7873025" y="992613"/>
                  <a:pt x="6956818" y="1027512"/>
                </a:cubicBezTo>
                <a:cubicBezTo>
                  <a:pt x="5555995" y="1210725"/>
                  <a:pt x="4791525" y="68060"/>
                  <a:pt x="4203807" y="987157"/>
                </a:cubicBezTo>
                <a:cubicBezTo>
                  <a:pt x="3609637" y="1747881"/>
                  <a:pt x="1344404" y="-150279"/>
                  <a:pt x="1385890" y="1530342"/>
                </a:cubicBezTo>
                <a:cubicBezTo>
                  <a:pt x="1388409" y="2285732"/>
                  <a:pt x="497352" y="2025925"/>
                  <a:pt x="410436" y="2914850"/>
                </a:cubicBezTo>
                <a:cubicBezTo>
                  <a:pt x="420947" y="3405333"/>
                  <a:pt x="697053" y="3711342"/>
                  <a:pt x="1273686" y="3896175"/>
                </a:cubicBezTo>
                <a:cubicBezTo>
                  <a:pt x="2119568" y="4237060"/>
                  <a:pt x="445182" y="5967902"/>
                  <a:pt x="1425478" y="6277158"/>
                </a:cubicBezTo>
                <a:cubicBezTo>
                  <a:pt x="2175772" y="6605765"/>
                  <a:pt x="2290268" y="5213431"/>
                  <a:pt x="3608570" y="5698028"/>
                </a:cubicBezTo>
                <a:cubicBezTo>
                  <a:pt x="4609990" y="6066142"/>
                  <a:pt x="5378646" y="4863312"/>
                  <a:pt x="6098399" y="6628756"/>
                </a:cubicBezTo>
                <a:cubicBezTo>
                  <a:pt x="7069189" y="4011202"/>
                  <a:pt x="10365340" y="7081484"/>
                  <a:pt x="11431583" y="6131015"/>
                </a:cubicBezTo>
                <a:cubicBezTo>
                  <a:pt x="11972782" y="5482445"/>
                  <a:pt x="11972290" y="4310412"/>
                  <a:pt x="11482920" y="4067241"/>
                </a:cubicBezTo>
                <a:cubicBezTo>
                  <a:pt x="10201214" y="3187158"/>
                  <a:pt x="11359211" y="2567549"/>
                  <a:pt x="11646883" y="2024371"/>
                </a:cubicBezTo>
                <a:cubicBezTo>
                  <a:pt x="12011129" y="1223004"/>
                  <a:pt x="11541536" y="872853"/>
                  <a:pt x="11175481" y="601471"/>
                </a:cubicBezTo>
                <a:cubicBezTo>
                  <a:pt x="10829543" y="365932"/>
                  <a:pt x="10467828" y="302705"/>
                  <a:pt x="10127496" y="2690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2949"/>
          </a:solidFill>
          <a:ln>
            <a:noFill/>
          </a:ln>
          <a:effectLst>
            <a:outerShdw blurRad="139700" sx="98000" sy="98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C9184-E2C6-07F0-1735-756A26565021}"/>
              </a:ext>
            </a:extLst>
          </p:cNvPr>
          <p:cNvGrpSpPr/>
          <p:nvPr/>
        </p:nvGrpSpPr>
        <p:grpSpPr>
          <a:xfrm>
            <a:off x="4458600" y="6236192"/>
            <a:ext cx="3162030" cy="752857"/>
            <a:chOff x="2448448" y="3880993"/>
            <a:chExt cx="7295103" cy="1736912"/>
          </a:xfrm>
          <a:effectLst>
            <a:outerShdw blurRad="381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09EE64-6EB3-A621-CD36-0D7EDCC0D538}"/>
                </a:ext>
              </a:extLst>
            </p:cNvPr>
            <p:cNvGrpSpPr/>
            <p:nvPr/>
          </p:nvGrpSpPr>
          <p:grpSpPr>
            <a:xfrm rot="21357960">
              <a:off x="6015049" y="3880993"/>
              <a:ext cx="3525435" cy="751207"/>
              <a:chOff x="6058531" y="3983021"/>
              <a:chExt cx="3564440" cy="75120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1DFBFD7-36DE-61F1-A8F8-6C0727136CF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7E4AEB9-5659-393B-0319-AC8426B329EE}"/>
                  </a:ext>
                </a:extLst>
              </p:cNvPr>
              <p:cNvSpPr/>
              <p:nvPr/>
            </p:nvSpPr>
            <p:spPr>
              <a:xfrm>
                <a:off x="6074093" y="4041935"/>
                <a:ext cx="3441176" cy="692293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BD86DD-3885-1FCE-5FCF-315AF23D6661}"/>
                </a:ext>
              </a:extLst>
            </p:cNvPr>
            <p:cNvGrpSpPr/>
            <p:nvPr/>
          </p:nvGrpSpPr>
          <p:grpSpPr>
            <a:xfrm rot="242040" flipH="1">
              <a:off x="2509168" y="3923189"/>
              <a:ext cx="3525435" cy="751202"/>
              <a:chOff x="6058531" y="3983021"/>
              <a:chExt cx="3564440" cy="751202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903DA83-699B-2704-5681-EDA7E86C9FA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14111A6-6617-6B95-BDD0-DDFB9CC874EA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ED989D-7BC4-7979-A3E6-428830438721}"/>
                </a:ext>
              </a:extLst>
            </p:cNvPr>
            <p:cNvGrpSpPr/>
            <p:nvPr/>
          </p:nvGrpSpPr>
          <p:grpSpPr>
            <a:xfrm flipH="1">
              <a:off x="2552651" y="4025217"/>
              <a:ext cx="3564440" cy="751202"/>
              <a:chOff x="6058531" y="3983021"/>
              <a:chExt cx="3564440" cy="75120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E6DBB7-2C65-4CB4-4363-A674B009DD84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2034F5-89FE-E7D6-AE0B-6DC6817D8FA9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9FD96FB-3061-3DCC-7805-087B21776279}"/>
                </a:ext>
              </a:extLst>
            </p:cNvPr>
            <p:cNvGrpSpPr/>
            <p:nvPr/>
          </p:nvGrpSpPr>
          <p:grpSpPr>
            <a:xfrm>
              <a:off x="6058531" y="3983021"/>
              <a:ext cx="3564440" cy="751202"/>
              <a:chOff x="6058531" y="3983021"/>
              <a:chExt cx="3564440" cy="75120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0AE1DD7-27A2-F367-CDA3-D1C3CB690D75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215CFE7-B743-212C-33DB-232305FB7FCC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D44469-4752-71EB-1206-5136404E6C07}"/>
                </a:ext>
              </a:extLst>
            </p:cNvPr>
            <p:cNvGrpSpPr/>
            <p:nvPr/>
          </p:nvGrpSpPr>
          <p:grpSpPr>
            <a:xfrm>
              <a:off x="2539355" y="4207716"/>
              <a:ext cx="7104134" cy="1029538"/>
              <a:chOff x="2363317" y="4127141"/>
              <a:chExt cx="7269970" cy="1082621"/>
            </a:xfrm>
            <a:effectLst/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746035B-F8AE-D7BC-58A6-90B046A8040F}"/>
                  </a:ext>
                </a:extLst>
              </p:cNvPr>
              <p:cNvGrpSpPr/>
              <p:nvPr/>
            </p:nvGrpSpPr>
            <p:grpSpPr>
              <a:xfrm>
                <a:off x="5979280" y="4137354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4EB32B5-CBE9-4A49-541B-5C6DA5E3A2E7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D07BFF8-48A4-4BFE-D5A2-70C25554D155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284F88-7C3F-5713-D003-D9FCAF0D0137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06F9969A-A87E-B3A5-91B9-562D6C08B2A0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A7B32E-18BD-DCF8-0119-ADF1B82DD779}"/>
                  </a:ext>
                </a:extLst>
              </p:cNvPr>
              <p:cNvGrpSpPr/>
              <p:nvPr/>
            </p:nvGrpSpPr>
            <p:grpSpPr>
              <a:xfrm flipH="1">
                <a:off x="2363317" y="4127141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29C1A6D-DDC3-46B3-386A-9DE1747625A0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DE35D9E-99E0-17BE-2E72-8FC62AE7983C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0EDE2B7-C7EC-032C-AEDA-A527F67B5DB0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27F61D8-62DF-2B6B-E63C-1A90356956E5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129023-87C7-6457-B65F-CC161CF1BFC4}"/>
                </a:ext>
              </a:extLst>
            </p:cNvPr>
            <p:cNvGrpSpPr/>
            <p:nvPr/>
          </p:nvGrpSpPr>
          <p:grpSpPr>
            <a:xfrm>
              <a:off x="2448448" y="4515661"/>
              <a:ext cx="7295103" cy="1102244"/>
              <a:chOff x="434" y="4322621"/>
              <a:chExt cx="11278045" cy="170404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E80ACEB-5694-2E42-D1BC-C80E4BA9CAE3}"/>
                  </a:ext>
                </a:extLst>
              </p:cNvPr>
              <p:cNvSpPr/>
              <p:nvPr/>
            </p:nvSpPr>
            <p:spPr>
              <a:xfrm rot="293405" flipH="1">
                <a:off x="434" y="4322621"/>
                <a:ext cx="11242391" cy="1704042"/>
              </a:xfrm>
              <a:custGeom>
                <a:avLst/>
                <a:gdLst>
                  <a:gd name="connsiteX0" fmla="*/ 6051499 w 11252925"/>
                  <a:gd name="connsiteY0" fmla="*/ 63019 h 1704042"/>
                  <a:gd name="connsiteX1" fmla="*/ 5314921 w 11252925"/>
                  <a:gd name="connsiteY1" fmla="*/ 0 h 1704042"/>
                  <a:gd name="connsiteX2" fmla="*/ 5267671 w 11252925"/>
                  <a:gd name="connsiteY2" fmla="*/ 32639 h 1704042"/>
                  <a:gd name="connsiteX3" fmla="*/ 5126813 w 11252925"/>
                  <a:gd name="connsiteY3" fmla="*/ 207339 h 1704042"/>
                  <a:gd name="connsiteX4" fmla="*/ 5124333 w 11252925"/>
                  <a:gd name="connsiteY4" fmla="*/ 213435 h 1704042"/>
                  <a:gd name="connsiteX5" fmla="*/ 0 w 11252925"/>
                  <a:gd name="connsiteY5" fmla="*/ 213435 h 1704042"/>
                  <a:gd name="connsiteX6" fmla="*/ 0 w 11252925"/>
                  <a:gd name="connsiteY6" fmla="*/ 749073 h 1704042"/>
                  <a:gd name="connsiteX7" fmla="*/ 5126274 w 11252925"/>
                  <a:gd name="connsiteY7" fmla="*/ 749073 h 1704042"/>
                  <a:gd name="connsiteX8" fmla="*/ 5133265 w 11252925"/>
                  <a:gd name="connsiteY8" fmla="*/ 765073 h 1704042"/>
                  <a:gd name="connsiteX9" fmla="*/ 5594909 w 11252925"/>
                  <a:gd name="connsiteY9" fmla="*/ 1063603 h 1704042"/>
                  <a:gd name="connsiteX10" fmla="*/ 6100554 w 11252925"/>
                  <a:gd name="connsiteY10" fmla="*/ 847830 h 1704042"/>
                  <a:gd name="connsiteX11" fmla="*/ 6110161 w 11252925"/>
                  <a:gd name="connsiteY11" fmla="*/ 833250 h 1704042"/>
                  <a:gd name="connsiteX12" fmla="*/ 11161937 w 11252925"/>
                  <a:gd name="connsiteY12" fmla="*/ 1704042 h 1704042"/>
                  <a:gd name="connsiteX13" fmla="*/ 11252925 w 11252925"/>
                  <a:gd name="connsiteY13" fmla="*/ 1176189 h 1704042"/>
                  <a:gd name="connsiteX14" fmla="*/ 6203062 w 11252925"/>
                  <a:gd name="connsiteY14" fmla="*/ 305727 h 1704042"/>
                  <a:gd name="connsiteX15" fmla="*/ 6201653 w 11252925"/>
                  <a:gd name="connsiteY15" fmla="*/ 299298 h 1704042"/>
                  <a:gd name="connsiteX16" fmla="*/ 6092519 w 11252925"/>
                  <a:gd name="connsiteY16" fmla="*/ 103210 h 170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52925" h="1704042">
                    <a:moveTo>
                      <a:pt x="6051499" y="63019"/>
                    </a:moveTo>
                    <a:lnTo>
                      <a:pt x="5314921" y="0"/>
                    </a:lnTo>
                    <a:lnTo>
                      <a:pt x="5267671" y="32639"/>
                    </a:lnTo>
                    <a:cubicBezTo>
                      <a:pt x="5210382" y="80898"/>
                      <a:pt x="5162297" y="140085"/>
                      <a:pt x="5126813" y="207339"/>
                    </a:cubicBezTo>
                    <a:lnTo>
                      <a:pt x="5124333" y="213435"/>
                    </a:lnTo>
                    <a:lnTo>
                      <a:pt x="0" y="213435"/>
                    </a:lnTo>
                    <a:lnTo>
                      <a:pt x="0" y="749073"/>
                    </a:lnTo>
                    <a:lnTo>
                      <a:pt x="5126274" y="749073"/>
                    </a:lnTo>
                    <a:lnTo>
                      <a:pt x="5133265" y="765073"/>
                    </a:lnTo>
                    <a:cubicBezTo>
                      <a:pt x="5224807" y="929187"/>
                      <a:pt x="5393582" y="1046379"/>
                      <a:pt x="5594909" y="1063603"/>
                    </a:cubicBezTo>
                    <a:cubicBezTo>
                      <a:pt x="5796236" y="1080828"/>
                      <a:pt x="5982465" y="994009"/>
                      <a:pt x="6100554" y="847830"/>
                    </a:cubicBezTo>
                    <a:lnTo>
                      <a:pt x="6110161" y="833250"/>
                    </a:lnTo>
                    <a:lnTo>
                      <a:pt x="11161937" y="1704042"/>
                    </a:lnTo>
                    <a:lnTo>
                      <a:pt x="11252925" y="1176189"/>
                    </a:lnTo>
                    <a:lnTo>
                      <a:pt x="6203062" y="305727"/>
                    </a:lnTo>
                    <a:lnTo>
                      <a:pt x="6201653" y="299298"/>
                    </a:lnTo>
                    <a:cubicBezTo>
                      <a:pt x="6178109" y="226994"/>
                      <a:pt x="6140778" y="160499"/>
                      <a:pt x="6092519" y="103210"/>
                    </a:cubicBezTo>
                    <a:close/>
                  </a:path>
                </a:pathLst>
              </a:custGeom>
              <a:solidFill>
                <a:srgbClr val="4D63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AEAB767-ED1C-F901-3107-16B8AC51282B}"/>
                  </a:ext>
                </a:extLst>
              </p:cNvPr>
              <p:cNvSpPr/>
              <p:nvPr/>
            </p:nvSpPr>
            <p:spPr>
              <a:xfrm>
                <a:off x="698" y="4352729"/>
                <a:ext cx="11277781" cy="1123426"/>
              </a:xfrm>
              <a:custGeom>
                <a:avLst/>
                <a:gdLst>
                  <a:gd name="connsiteX0" fmla="*/ 5067733 w 11277781"/>
                  <a:gd name="connsiteY0" fmla="*/ 0 h 1123426"/>
                  <a:gd name="connsiteX1" fmla="*/ 6211358 w 11277781"/>
                  <a:gd name="connsiteY1" fmla="*/ 0 h 1123426"/>
                  <a:gd name="connsiteX2" fmla="*/ 6211454 w 11277781"/>
                  <a:gd name="connsiteY2" fmla="*/ 310 h 1123426"/>
                  <a:gd name="connsiteX3" fmla="*/ 11277781 w 11277781"/>
                  <a:gd name="connsiteY3" fmla="*/ 650785 h 1123426"/>
                  <a:gd name="connsiteX4" fmla="*/ 11241492 w 11277781"/>
                  <a:gd name="connsiteY4" fmla="*/ 1117567 h 1123426"/>
                  <a:gd name="connsiteX5" fmla="*/ 6067385 w 11277781"/>
                  <a:gd name="connsiteY5" fmla="*/ 520627 h 1123426"/>
                  <a:gd name="connsiteX6" fmla="*/ 6053513 w 11277781"/>
                  <a:gd name="connsiteY6" fmla="*/ 537440 h 1123426"/>
                  <a:gd name="connsiteX7" fmla="*/ 5639583 w 11277781"/>
                  <a:gd name="connsiteY7" fmla="*/ 708895 h 1123426"/>
                  <a:gd name="connsiteX8" fmla="*/ 5225653 w 11277781"/>
                  <a:gd name="connsiteY8" fmla="*/ 537439 h 1123426"/>
                  <a:gd name="connsiteX9" fmla="*/ 5216074 w 11277781"/>
                  <a:gd name="connsiteY9" fmla="*/ 525831 h 1123426"/>
                  <a:gd name="connsiteX10" fmla="*/ 36288 w 11277781"/>
                  <a:gd name="connsiteY10" fmla="*/ 1123426 h 1123426"/>
                  <a:gd name="connsiteX11" fmla="*/ 0 w 11277781"/>
                  <a:gd name="connsiteY11" fmla="*/ 656644 h 1123426"/>
                  <a:gd name="connsiteX12" fmla="*/ 5066021 w 11277781"/>
                  <a:gd name="connsiteY12" fmla="*/ 6209 h 1123426"/>
                  <a:gd name="connsiteX13" fmla="*/ 5066089 w 11277781"/>
                  <a:gd name="connsiteY13" fmla="*/ 5533 h 1123426"/>
                  <a:gd name="connsiteX14" fmla="*/ 5067733 w 11277781"/>
                  <a:gd name="connsiteY14" fmla="*/ 0 h 112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77781" h="1123426">
                    <a:moveTo>
                      <a:pt x="5067733" y="0"/>
                    </a:moveTo>
                    <a:lnTo>
                      <a:pt x="6211358" y="0"/>
                    </a:lnTo>
                    <a:lnTo>
                      <a:pt x="6211454" y="310"/>
                    </a:lnTo>
                    <a:lnTo>
                      <a:pt x="11277781" y="650785"/>
                    </a:lnTo>
                    <a:cubicBezTo>
                      <a:pt x="11265684" y="806380"/>
                      <a:pt x="11257661" y="961973"/>
                      <a:pt x="11241492" y="1117567"/>
                    </a:cubicBezTo>
                    <a:lnTo>
                      <a:pt x="6067385" y="520627"/>
                    </a:lnTo>
                    <a:lnTo>
                      <a:pt x="6053513" y="537440"/>
                    </a:lnTo>
                    <a:cubicBezTo>
                      <a:pt x="5947579" y="643373"/>
                      <a:pt x="5801232" y="708895"/>
                      <a:pt x="5639583" y="708895"/>
                    </a:cubicBezTo>
                    <a:cubicBezTo>
                      <a:pt x="5477932" y="708895"/>
                      <a:pt x="5331586" y="643373"/>
                      <a:pt x="5225653" y="537439"/>
                    </a:cubicBezTo>
                    <a:lnTo>
                      <a:pt x="5216074" y="525831"/>
                    </a:lnTo>
                    <a:lnTo>
                      <a:pt x="36288" y="1123426"/>
                    </a:lnTo>
                    <a:cubicBezTo>
                      <a:pt x="20119" y="967832"/>
                      <a:pt x="12096" y="812239"/>
                      <a:pt x="0" y="656644"/>
                    </a:cubicBezTo>
                    <a:lnTo>
                      <a:pt x="5066021" y="6209"/>
                    </a:lnTo>
                    <a:lnTo>
                      <a:pt x="5066089" y="5533"/>
                    </a:lnTo>
                    <a:lnTo>
                      <a:pt x="5067733" y="0"/>
                    </a:lnTo>
                    <a:close/>
                  </a:path>
                </a:pathLst>
              </a:custGeom>
              <a:solidFill>
                <a:srgbClr val="637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9A6CE6F7-2A6C-439C-6199-53AC79C4282C}"/>
              </a:ext>
            </a:extLst>
          </p:cNvPr>
          <p:cNvSpPr/>
          <p:nvPr/>
        </p:nvSpPr>
        <p:spPr>
          <a:xfrm>
            <a:off x="4739778" y="2310405"/>
            <a:ext cx="2769909" cy="2769909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10D665-D625-14AF-098A-28E960D691B3}"/>
              </a:ext>
            </a:extLst>
          </p:cNvPr>
          <p:cNvSpPr/>
          <p:nvPr/>
        </p:nvSpPr>
        <p:spPr>
          <a:xfrm>
            <a:off x="2441634" y="5426003"/>
            <a:ext cx="756782" cy="7567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C2D51B9-260F-16CB-881E-6D73A58F9E69}"/>
              </a:ext>
            </a:extLst>
          </p:cNvPr>
          <p:cNvSpPr/>
          <p:nvPr/>
        </p:nvSpPr>
        <p:spPr>
          <a:xfrm rot="4921500">
            <a:off x="10796002" y="205129"/>
            <a:ext cx="1084491" cy="10844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1709DD7-F913-E40A-3D21-DEC71524131C}"/>
              </a:ext>
            </a:extLst>
          </p:cNvPr>
          <p:cNvSpPr/>
          <p:nvPr/>
        </p:nvSpPr>
        <p:spPr>
          <a:xfrm>
            <a:off x="2698208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58EDDA-AB27-535A-A30F-174089D270D0}"/>
              </a:ext>
            </a:extLst>
          </p:cNvPr>
          <p:cNvSpPr/>
          <p:nvPr/>
        </p:nvSpPr>
        <p:spPr>
          <a:xfrm>
            <a:off x="2371101" y="163984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81F92E-0F2A-9AAD-144F-9CDB569F8543}"/>
              </a:ext>
            </a:extLst>
          </p:cNvPr>
          <p:cNvSpPr/>
          <p:nvPr/>
        </p:nvSpPr>
        <p:spPr>
          <a:xfrm>
            <a:off x="1836381" y="247296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5C0D51-363C-045A-C754-D91C751335BF}"/>
              </a:ext>
            </a:extLst>
          </p:cNvPr>
          <p:cNvSpPr/>
          <p:nvPr/>
        </p:nvSpPr>
        <p:spPr>
          <a:xfrm>
            <a:off x="1898145" y="354992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3A7182-ADB2-F2B5-CAFD-03DDC5648B67}"/>
              </a:ext>
            </a:extLst>
          </p:cNvPr>
          <p:cNvSpPr/>
          <p:nvPr/>
        </p:nvSpPr>
        <p:spPr>
          <a:xfrm>
            <a:off x="3344478" y="359564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A8D44F-5452-57FF-CE72-F5BB2111F3B0}"/>
              </a:ext>
            </a:extLst>
          </p:cNvPr>
          <p:cNvSpPr/>
          <p:nvPr/>
        </p:nvSpPr>
        <p:spPr>
          <a:xfrm>
            <a:off x="2473471" y="300636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76F5BD-4BF6-15B4-C0B4-ED4BD39B55B7}"/>
              </a:ext>
            </a:extLst>
          </p:cNvPr>
          <p:cNvSpPr/>
          <p:nvPr/>
        </p:nvSpPr>
        <p:spPr>
          <a:xfrm>
            <a:off x="2496330" y="438812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8509BBE-C7A7-0758-908E-A81004DC573C}"/>
              </a:ext>
            </a:extLst>
          </p:cNvPr>
          <p:cNvSpPr/>
          <p:nvPr/>
        </p:nvSpPr>
        <p:spPr>
          <a:xfrm>
            <a:off x="2035079" y="557584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CF8587A-74A9-BDB2-7C1F-ABD5FD2D651A}"/>
              </a:ext>
            </a:extLst>
          </p:cNvPr>
          <p:cNvSpPr/>
          <p:nvPr/>
        </p:nvSpPr>
        <p:spPr>
          <a:xfrm>
            <a:off x="3458567" y="481281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E7F7CFA-6EE4-96C1-888D-E65F86948678}"/>
              </a:ext>
            </a:extLst>
          </p:cNvPr>
          <p:cNvSpPr/>
          <p:nvPr/>
        </p:nvSpPr>
        <p:spPr>
          <a:xfrm>
            <a:off x="6039615" y="5463781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016B59-188E-D635-BDE9-E14773DBA70C}"/>
              </a:ext>
            </a:extLst>
          </p:cNvPr>
          <p:cNvSpPr/>
          <p:nvPr/>
        </p:nvSpPr>
        <p:spPr>
          <a:xfrm>
            <a:off x="8002232" y="4630661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F3785A0-5C34-451F-4C58-1999F771ABD5}"/>
              </a:ext>
            </a:extLst>
          </p:cNvPr>
          <p:cNvSpPr/>
          <p:nvPr/>
        </p:nvSpPr>
        <p:spPr>
          <a:xfrm>
            <a:off x="7829239" y="296064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3F3DBE-3F74-5FE9-975A-D11040C28316}"/>
              </a:ext>
            </a:extLst>
          </p:cNvPr>
          <p:cNvSpPr/>
          <p:nvPr/>
        </p:nvSpPr>
        <p:spPr>
          <a:xfrm>
            <a:off x="5533079" y="19040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396CA9-BCA7-81D4-CBF3-82E72C7BF697}"/>
              </a:ext>
            </a:extLst>
          </p:cNvPr>
          <p:cNvSpPr/>
          <p:nvPr/>
        </p:nvSpPr>
        <p:spPr>
          <a:xfrm>
            <a:off x="4322486" y="4019207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9C8897-4167-D52E-26F9-C120526F6773}"/>
              </a:ext>
            </a:extLst>
          </p:cNvPr>
          <p:cNvSpPr/>
          <p:nvPr/>
        </p:nvSpPr>
        <p:spPr>
          <a:xfrm>
            <a:off x="5292568" y="3785527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A37C5A9-97EB-792C-5FF4-0E0A1E65FBF6}"/>
              </a:ext>
            </a:extLst>
          </p:cNvPr>
          <p:cNvSpPr/>
          <p:nvPr/>
        </p:nvSpPr>
        <p:spPr>
          <a:xfrm>
            <a:off x="4609112" y="249582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9C2DD9-0037-3AE8-D2B7-30A03B00C3FB}"/>
              </a:ext>
            </a:extLst>
          </p:cNvPr>
          <p:cNvSpPr/>
          <p:nvPr/>
        </p:nvSpPr>
        <p:spPr>
          <a:xfrm>
            <a:off x="4000020" y="1882761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2D963AA-956A-3AD5-26F6-85DC14AB4502}"/>
              </a:ext>
            </a:extLst>
          </p:cNvPr>
          <p:cNvSpPr/>
          <p:nvPr/>
        </p:nvSpPr>
        <p:spPr>
          <a:xfrm>
            <a:off x="8267220" y="188121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79910E6-7BCF-9644-415B-7C0323105DF0}"/>
              </a:ext>
            </a:extLst>
          </p:cNvPr>
          <p:cNvSpPr/>
          <p:nvPr/>
        </p:nvSpPr>
        <p:spPr>
          <a:xfrm>
            <a:off x="8937780" y="10277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A57366-DBB2-2632-B014-4944935EFA21}"/>
              </a:ext>
            </a:extLst>
          </p:cNvPr>
          <p:cNvSpPr/>
          <p:nvPr/>
        </p:nvSpPr>
        <p:spPr>
          <a:xfrm>
            <a:off x="10487572" y="135960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F6D597-9D72-D305-DFDA-B217F6DB5C81}"/>
              </a:ext>
            </a:extLst>
          </p:cNvPr>
          <p:cNvSpPr/>
          <p:nvPr/>
        </p:nvSpPr>
        <p:spPr>
          <a:xfrm>
            <a:off x="9848497" y="386334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00B2ECB-1888-B507-1A59-24C09DEA978D}"/>
              </a:ext>
            </a:extLst>
          </p:cNvPr>
          <p:cNvSpPr/>
          <p:nvPr/>
        </p:nvSpPr>
        <p:spPr>
          <a:xfrm>
            <a:off x="10509147" y="5133643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9D5A05E-1E06-5DBC-F4EE-65837AD90CD8}"/>
              </a:ext>
            </a:extLst>
          </p:cNvPr>
          <p:cNvSpPr/>
          <p:nvPr/>
        </p:nvSpPr>
        <p:spPr>
          <a:xfrm>
            <a:off x="8712156" y="51565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BB22369-A72C-4B79-D413-AA693A09BE6D}"/>
              </a:ext>
            </a:extLst>
          </p:cNvPr>
          <p:cNvSpPr/>
          <p:nvPr/>
        </p:nvSpPr>
        <p:spPr>
          <a:xfrm>
            <a:off x="8878719" y="324519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D88BE5-34C5-FA31-C6F6-49AD9D6584FF}"/>
              </a:ext>
            </a:extLst>
          </p:cNvPr>
          <p:cNvSpPr/>
          <p:nvPr/>
        </p:nvSpPr>
        <p:spPr>
          <a:xfrm>
            <a:off x="10116717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CD1A104-1B22-9E1A-2CC9-92F4EE548EA1}"/>
              </a:ext>
            </a:extLst>
          </p:cNvPr>
          <p:cNvSpPr/>
          <p:nvPr/>
        </p:nvSpPr>
        <p:spPr>
          <a:xfrm>
            <a:off x="7020160" y="1997406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600AA83-1AEA-74BD-C170-AC4DCF52F9DD}"/>
              </a:ext>
            </a:extLst>
          </p:cNvPr>
          <p:cNvSpPr/>
          <p:nvPr/>
        </p:nvSpPr>
        <p:spPr>
          <a:xfrm>
            <a:off x="6756000" y="4700131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46DE723-DE0E-9EF8-440B-1774C0621ABD}"/>
              </a:ext>
            </a:extLst>
          </p:cNvPr>
          <p:cNvSpPr/>
          <p:nvPr/>
        </p:nvSpPr>
        <p:spPr>
          <a:xfrm>
            <a:off x="7036242" y="2914926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82D1B6B-2940-E3AE-C90D-C990F1F6E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96" y="1742729"/>
            <a:ext cx="866666" cy="783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9270A74-CCDB-D86A-715F-0B730A2B1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03" y="1840429"/>
            <a:ext cx="677001" cy="677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30BC717-A3AC-0E41-0FA0-788AFA574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84" y="4858538"/>
            <a:ext cx="436887" cy="436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C13662F-B836-3CB1-752C-F364359A9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03" y="4617963"/>
            <a:ext cx="435429" cy="4354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FA0F001-4368-9A7E-46D6-506713589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776" y="1023420"/>
            <a:ext cx="786627" cy="662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F73F3A6-B239-B543-7283-DE6ACB054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581" y="3858267"/>
            <a:ext cx="518974" cy="518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E92DE9D-884E-9C84-F55A-161405A1A7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44" y="3416535"/>
            <a:ext cx="696058" cy="5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A5A9EDA-710E-C62F-FFA9-451442094D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36">
            <a:off x="9697576" y="5525757"/>
            <a:ext cx="834430" cy="742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57D811E-77CF-2BDD-F127-88BDA8A7732E}"/>
              </a:ext>
            </a:extLst>
          </p:cNvPr>
          <p:cNvSpPr txBox="1"/>
          <p:nvPr/>
        </p:nvSpPr>
        <p:spPr>
          <a:xfrm>
            <a:off x="3100191" y="2338822"/>
            <a:ext cx="60933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Welcome to the first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Web Dev Workshop :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Build your own portfolio</a:t>
            </a:r>
          </a:p>
        </p:txBody>
      </p:sp>
    </p:spTree>
    <p:extLst>
      <p:ext uri="{BB962C8B-B14F-4D97-AF65-F5344CB8AC3E}">
        <p14:creationId xmlns:p14="http://schemas.microsoft.com/office/powerpoint/2010/main" val="364531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34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8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8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8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3.125E-6 -0.12708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6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05273 0.10069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0" fill="hold"/>
                                        <p:tgtEl>
                                          <p:spTgt spid="4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3950" fill="hold"/>
                                        <p:tgtEl>
                                          <p:spTgt spid="4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3400" fill="hold"/>
                                        <p:tgtEl>
                                          <p:spTgt spid="4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45" grpId="0" animBg="1"/>
      <p:bldP spid="43" grpId="0" animBg="1"/>
      <p:bldP spid="41" grpId="0" animBg="1"/>
      <p:bldP spid="52" grpId="0" animBg="1"/>
      <p:bldP spid="1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F23F97C1-D9C2-3415-D93F-486D0033D41E}"/>
              </a:ext>
            </a:extLst>
          </p:cNvPr>
          <p:cNvSpPr/>
          <p:nvPr/>
        </p:nvSpPr>
        <p:spPr>
          <a:xfrm>
            <a:off x="1276260" y="-1409393"/>
            <a:ext cx="9653048" cy="9635960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74082-266C-9622-9EFA-014C4190A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08" y="2207504"/>
            <a:ext cx="998095" cy="1389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C9184-E2C6-07F0-1735-756A26565021}"/>
              </a:ext>
            </a:extLst>
          </p:cNvPr>
          <p:cNvGrpSpPr/>
          <p:nvPr/>
        </p:nvGrpSpPr>
        <p:grpSpPr>
          <a:xfrm>
            <a:off x="4153170" y="8368349"/>
            <a:ext cx="3818608" cy="909184"/>
            <a:chOff x="2448448" y="3880993"/>
            <a:chExt cx="7295103" cy="1736912"/>
          </a:xfrm>
          <a:effectLst>
            <a:outerShdw blurRad="381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09EE64-6EB3-A621-CD36-0D7EDCC0D538}"/>
                </a:ext>
              </a:extLst>
            </p:cNvPr>
            <p:cNvGrpSpPr/>
            <p:nvPr/>
          </p:nvGrpSpPr>
          <p:grpSpPr>
            <a:xfrm rot="21357960">
              <a:off x="6015049" y="3880993"/>
              <a:ext cx="3525435" cy="751207"/>
              <a:chOff x="6058531" y="3983021"/>
              <a:chExt cx="3564440" cy="75120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1DFBFD7-36DE-61F1-A8F8-6C0727136CF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7E4AEB9-5659-393B-0319-AC8426B329EE}"/>
                  </a:ext>
                </a:extLst>
              </p:cNvPr>
              <p:cNvSpPr/>
              <p:nvPr/>
            </p:nvSpPr>
            <p:spPr>
              <a:xfrm>
                <a:off x="6074093" y="4041935"/>
                <a:ext cx="3441176" cy="692293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BD86DD-3885-1FCE-5FCF-315AF23D6661}"/>
                </a:ext>
              </a:extLst>
            </p:cNvPr>
            <p:cNvGrpSpPr/>
            <p:nvPr/>
          </p:nvGrpSpPr>
          <p:grpSpPr>
            <a:xfrm rot="242040" flipH="1">
              <a:off x="2509168" y="3923189"/>
              <a:ext cx="3525435" cy="751202"/>
              <a:chOff x="6058531" y="3983021"/>
              <a:chExt cx="3564440" cy="751202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903DA83-699B-2704-5681-EDA7E86C9FA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14111A6-6617-6B95-BDD0-DDFB9CC874EA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ED989D-7BC4-7979-A3E6-428830438721}"/>
                </a:ext>
              </a:extLst>
            </p:cNvPr>
            <p:cNvGrpSpPr/>
            <p:nvPr/>
          </p:nvGrpSpPr>
          <p:grpSpPr>
            <a:xfrm flipH="1">
              <a:off x="2552651" y="4025217"/>
              <a:ext cx="3564440" cy="751202"/>
              <a:chOff x="6058531" y="3983021"/>
              <a:chExt cx="3564440" cy="75120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E6DBB7-2C65-4CB4-4363-A674B009DD84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2034F5-89FE-E7D6-AE0B-6DC6817D8FA9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9FD96FB-3061-3DCC-7805-087B21776279}"/>
                </a:ext>
              </a:extLst>
            </p:cNvPr>
            <p:cNvGrpSpPr/>
            <p:nvPr/>
          </p:nvGrpSpPr>
          <p:grpSpPr>
            <a:xfrm>
              <a:off x="6058531" y="3983021"/>
              <a:ext cx="3564440" cy="751202"/>
              <a:chOff x="6058531" y="3983021"/>
              <a:chExt cx="3564440" cy="75120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0AE1DD7-27A2-F367-CDA3-D1C3CB690D75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215CFE7-B743-212C-33DB-232305FB7FCC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D44469-4752-71EB-1206-5136404E6C07}"/>
                </a:ext>
              </a:extLst>
            </p:cNvPr>
            <p:cNvGrpSpPr/>
            <p:nvPr/>
          </p:nvGrpSpPr>
          <p:grpSpPr>
            <a:xfrm>
              <a:off x="2539355" y="4207716"/>
              <a:ext cx="7104134" cy="1029538"/>
              <a:chOff x="2363317" y="4127141"/>
              <a:chExt cx="7269970" cy="1082621"/>
            </a:xfrm>
            <a:effectLst/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746035B-F8AE-D7BC-58A6-90B046A8040F}"/>
                  </a:ext>
                </a:extLst>
              </p:cNvPr>
              <p:cNvGrpSpPr/>
              <p:nvPr/>
            </p:nvGrpSpPr>
            <p:grpSpPr>
              <a:xfrm>
                <a:off x="5979280" y="4137354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4EB32B5-CBE9-4A49-541B-5C6DA5E3A2E7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D07BFF8-48A4-4BFE-D5A2-70C25554D155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284F88-7C3F-5713-D003-D9FCAF0D0137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06F9969A-A87E-B3A5-91B9-562D6C08B2A0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A7B32E-18BD-DCF8-0119-ADF1B82DD779}"/>
                  </a:ext>
                </a:extLst>
              </p:cNvPr>
              <p:cNvGrpSpPr/>
              <p:nvPr/>
            </p:nvGrpSpPr>
            <p:grpSpPr>
              <a:xfrm flipH="1">
                <a:off x="2363317" y="4127141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29C1A6D-DDC3-46B3-386A-9DE1747625A0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DE35D9E-99E0-17BE-2E72-8FC62AE7983C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0EDE2B7-C7EC-032C-AEDA-A527F67B5DB0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27F61D8-62DF-2B6B-E63C-1A90356956E5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129023-87C7-6457-B65F-CC161CF1BFC4}"/>
                </a:ext>
              </a:extLst>
            </p:cNvPr>
            <p:cNvGrpSpPr/>
            <p:nvPr/>
          </p:nvGrpSpPr>
          <p:grpSpPr>
            <a:xfrm>
              <a:off x="2448448" y="4515661"/>
              <a:ext cx="7295103" cy="1102244"/>
              <a:chOff x="434" y="4322621"/>
              <a:chExt cx="11278045" cy="170404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E80ACEB-5694-2E42-D1BC-C80E4BA9CAE3}"/>
                  </a:ext>
                </a:extLst>
              </p:cNvPr>
              <p:cNvSpPr/>
              <p:nvPr/>
            </p:nvSpPr>
            <p:spPr>
              <a:xfrm rot="293405" flipH="1">
                <a:off x="434" y="4322621"/>
                <a:ext cx="11242391" cy="1704042"/>
              </a:xfrm>
              <a:custGeom>
                <a:avLst/>
                <a:gdLst>
                  <a:gd name="connsiteX0" fmla="*/ 6051499 w 11252925"/>
                  <a:gd name="connsiteY0" fmla="*/ 63019 h 1704042"/>
                  <a:gd name="connsiteX1" fmla="*/ 5314921 w 11252925"/>
                  <a:gd name="connsiteY1" fmla="*/ 0 h 1704042"/>
                  <a:gd name="connsiteX2" fmla="*/ 5267671 w 11252925"/>
                  <a:gd name="connsiteY2" fmla="*/ 32639 h 1704042"/>
                  <a:gd name="connsiteX3" fmla="*/ 5126813 w 11252925"/>
                  <a:gd name="connsiteY3" fmla="*/ 207339 h 1704042"/>
                  <a:gd name="connsiteX4" fmla="*/ 5124333 w 11252925"/>
                  <a:gd name="connsiteY4" fmla="*/ 213435 h 1704042"/>
                  <a:gd name="connsiteX5" fmla="*/ 0 w 11252925"/>
                  <a:gd name="connsiteY5" fmla="*/ 213435 h 1704042"/>
                  <a:gd name="connsiteX6" fmla="*/ 0 w 11252925"/>
                  <a:gd name="connsiteY6" fmla="*/ 749073 h 1704042"/>
                  <a:gd name="connsiteX7" fmla="*/ 5126274 w 11252925"/>
                  <a:gd name="connsiteY7" fmla="*/ 749073 h 1704042"/>
                  <a:gd name="connsiteX8" fmla="*/ 5133265 w 11252925"/>
                  <a:gd name="connsiteY8" fmla="*/ 765073 h 1704042"/>
                  <a:gd name="connsiteX9" fmla="*/ 5594909 w 11252925"/>
                  <a:gd name="connsiteY9" fmla="*/ 1063603 h 1704042"/>
                  <a:gd name="connsiteX10" fmla="*/ 6100554 w 11252925"/>
                  <a:gd name="connsiteY10" fmla="*/ 847830 h 1704042"/>
                  <a:gd name="connsiteX11" fmla="*/ 6110161 w 11252925"/>
                  <a:gd name="connsiteY11" fmla="*/ 833250 h 1704042"/>
                  <a:gd name="connsiteX12" fmla="*/ 11161937 w 11252925"/>
                  <a:gd name="connsiteY12" fmla="*/ 1704042 h 1704042"/>
                  <a:gd name="connsiteX13" fmla="*/ 11252925 w 11252925"/>
                  <a:gd name="connsiteY13" fmla="*/ 1176189 h 1704042"/>
                  <a:gd name="connsiteX14" fmla="*/ 6203062 w 11252925"/>
                  <a:gd name="connsiteY14" fmla="*/ 305727 h 1704042"/>
                  <a:gd name="connsiteX15" fmla="*/ 6201653 w 11252925"/>
                  <a:gd name="connsiteY15" fmla="*/ 299298 h 1704042"/>
                  <a:gd name="connsiteX16" fmla="*/ 6092519 w 11252925"/>
                  <a:gd name="connsiteY16" fmla="*/ 103210 h 170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52925" h="1704042">
                    <a:moveTo>
                      <a:pt x="6051499" y="63019"/>
                    </a:moveTo>
                    <a:lnTo>
                      <a:pt x="5314921" y="0"/>
                    </a:lnTo>
                    <a:lnTo>
                      <a:pt x="5267671" y="32639"/>
                    </a:lnTo>
                    <a:cubicBezTo>
                      <a:pt x="5210382" y="80898"/>
                      <a:pt x="5162297" y="140085"/>
                      <a:pt x="5126813" y="207339"/>
                    </a:cubicBezTo>
                    <a:lnTo>
                      <a:pt x="5124333" y="213435"/>
                    </a:lnTo>
                    <a:lnTo>
                      <a:pt x="0" y="213435"/>
                    </a:lnTo>
                    <a:lnTo>
                      <a:pt x="0" y="749073"/>
                    </a:lnTo>
                    <a:lnTo>
                      <a:pt x="5126274" y="749073"/>
                    </a:lnTo>
                    <a:lnTo>
                      <a:pt x="5133265" y="765073"/>
                    </a:lnTo>
                    <a:cubicBezTo>
                      <a:pt x="5224807" y="929187"/>
                      <a:pt x="5393582" y="1046379"/>
                      <a:pt x="5594909" y="1063603"/>
                    </a:cubicBezTo>
                    <a:cubicBezTo>
                      <a:pt x="5796236" y="1080828"/>
                      <a:pt x="5982465" y="994009"/>
                      <a:pt x="6100554" y="847830"/>
                    </a:cubicBezTo>
                    <a:lnTo>
                      <a:pt x="6110161" y="833250"/>
                    </a:lnTo>
                    <a:lnTo>
                      <a:pt x="11161937" y="1704042"/>
                    </a:lnTo>
                    <a:lnTo>
                      <a:pt x="11252925" y="1176189"/>
                    </a:lnTo>
                    <a:lnTo>
                      <a:pt x="6203062" y="305727"/>
                    </a:lnTo>
                    <a:lnTo>
                      <a:pt x="6201653" y="299298"/>
                    </a:lnTo>
                    <a:cubicBezTo>
                      <a:pt x="6178109" y="226994"/>
                      <a:pt x="6140778" y="160499"/>
                      <a:pt x="6092519" y="103210"/>
                    </a:cubicBezTo>
                    <a:close/>
                  </a:path>
                </a:pathLst>
              </a:custGeom>
              <a:solidFill>
                <a:srgbClr val="4D63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AEAB767-ED1C-F901-3107-16B8AC51282B}"/>
                  </a:ext>
                </a:extLst>
              </p:cNvPr>
              <p:cNvSpPr/>
              <p:nvPr/>
            </p:nvSpPr>
            <p:spPr>
              <a:xfrm>
                <a:off x="698" y="4352729"/>
                <a:ext cx="11277781" cy="1123426"/>
              </a:xfrm>
              <a:custGeom>
                <a:avLst/>
                <a:gdLst>
                  <a:gd name="connsiteX0" fmla="*/ 5067733 w 11277781"/>
                  <a:gd name="connsiteY0" fmla="*/ 0 h 1123426"/>
                  <a:gd name="connsiteX1" fmla="*/ 6211358 w 11277781"/>
                  <a:gd name="connsiteY1" fmla="*/ 0 h 1123426"/>
                  <a:gd name="connsiteX2" fmla="*/ 6211454 w 11277781"/>
                  <a:gd name="connsiteY2" fmla="*/ 310 h 1123426"/>
                  <a:gd name="connsiteX3" fmla="*/ 11277781 w 11277781"/>
                  <a:gd name="connsiteY3" fmla="*/ 650785 h 1123426"/>
                  <a:gd name="connsiteX4" fmla="*/ 11241492 w 11277781"/>
                  <a:gd name="connsiteY4" fmla="*/ 1117567 h 1123426"/>
                  <a:gd name="connsiteX5" fmla="*/ 6067385 w 11277781"/>
                  <a:gd name="connsiteY5" fmla="*/ 520627 h 1123426"/>
                  <a:gd name="connsiteX6" fmla="*/ 6053513 w 11277781"/>
                  <a:gd name="connsiteY6" fmla="*/ 537440 h 1123426"/>
                  <a:gd name="connsiteX7" fmla="*/ 5639583 w 11277781"/>
                  <a:gd name="connsiteY7" fmla="*/ 708895 h 1123426"/>
                  <a:gd name="connsiteX8" fmla="*/ 5225653 w 11277781"/>
                  <a:gd name="connsiteY8" fmla="*/ 537439 h 1123426"/>
                  <a:gd name="connsiteX9" fmla="*/ 5216074 w 11277781"/>
                  <a:gd name="connsiteY9" fmla="*/ 525831 h 1123426"/>
                  <a:gd name="connsiteX10" fmla="*/ 36288 w 11277781"/>
                  <a:gd name="connsiteY10" fmla="*/ 1123426 h 1123426"/>
                  <a:gd name="connsiteX11" fmla="*/ 0 w 11277781"/>
                  <a:gd name="connsiteY11" fmla="*/ 656644 h 1123426"/>
                  <a:gd name="connsiteX12" fmla="*/ 5066021 w 11277781"/>
                  <a:gd name="connsiteY12" fmla="*/ 6209 h 1123426"/>
                  <a:gd name="connsiteX13" fmla="*/ 5066089 w 11277781"/>
                  <a:gd name="connsiteY13" fmla="*/ 5533 h 1123426"/>
                  <a:gd name="connsiteX14" fmla="*/ 5067733 w 11277781"/>
                  <a:gd name="connsiteY14" fmla="*/ 0 h 112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77781" h="1123426">
                    <a:moveTo>
                      <a:pt x="5067733" y="0"/>
                    </a:moveTo>
                    <a:lnTo>
                      <a:pt x="6211358" y="0"/>
                    </a:lnTo>
                    <a:lnTo>
                      <a:pt x="6211454" y="310"/>
                    </a:lnTo>
                    <a:lnTo>
                      <a:pt x="11277781" y="650785"/>
                    </a:lnTo>
                    <a:cubicBezTo>
                      <a:pt x="11265684" y="806380"/>
                      <a:pt x="11257661" y="961973"/>
                      <a:pt x="11241492" y="1117567"/>
                    </a:cubicBezTo>
                    <a:lnTo>
                      <a:pt x="6067385" y="520627"/>
                    </a:lnTo>
                    <a:lnTo>
                      <a:pt x="6053513" y="537440"/>
                    </a:lnTo>
                    <a:cubicBezTo>
                      <a:pt x="5947579" y="643373"/>
                      <a:pt x="5801232" y="708895"/>
                      <a:pt x="5639583" y="708895"/>
                    </a:cubicBezTo>
                    <a:cubicBezTo>
                      <a:pt x="5477932" y="708895"/>
                      <a:pt x="5331586" y="643373"/>
                      <a:pt x="5225653" y="537439"/>
                    </a:cubicBezTo>
                    <a:lnTo>
                      <a:pt x="5216074" y="525831"/>
                    </a:lnTo>
                    <a:lnTo>
                      <a:pt x="36288" y="1123426"/>
                    </a:lnTo>
                    <a:cubicBezTo>
                      <a:pt x="20119" y="967832"/>
                      <a:pt x="12096" y="812239"/>
                      <a:pt x="0" y="656644"/>
                    </a:cubicBezTo>
                    <a:lnTo>
                      <a:pt x="5066021" y="6209"/>
                    </a:lnTo>
                    <a:lnTo>
                      <a:pt x="5066089" y="5533"/>
                    </a:lnTo>
                    <a:lnTo>
                      <a:pt x="5067733" y="0"/>
                    </a:lnTo>
                    <a:close/>
                  </a:path>
                </a:pathLst>
              </a:custGeom>
              <a:solidFill>
                <a:srgbClr val="637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E4355A48-DF4C-BB77-CECA-700E0CC55632}"/>
              </a:ext>
            </a:extLst>
          </p:cNvPr>
          <p:cNvSpPr/>
          <p:nvPr/>
        </p:nvSpPr>
        <p:spPr>
          <a:xfrm>
            <a:off x="1262690" y="-1404310"/>
            <a:ext cx="9666620" cy="9666620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19E1E9-E221-4106-4F82-818524C4F8E1}"/>
              </a:ext>
            </a:extLst>
          </p:cNvPr>
          <p:cNvSpPr/>
          <p:nvPr/>
        </p:nvSpPr>
        <p:spPr>
          <a:xfrm>
            <a:off x="2486988" y="-180012"/>
            <a:ext cx="7218023" cy="7218023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  <a:prstDash val="dash"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A6CE6F7-2A6C-439C-6199-53AC79C4282C}"/>
              </a:ext>
            </a:extLst>
          </p:cNvPr>
          <p:cNvSpPr/>
          <p:nvPr/>
        </p:nvSpPr>
        <p:spPr>
          <a:xfrm>
            <a:off x="4018337" y="1351337"/>
            <a:ext cx="4155327" cy="4155327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10D665-D625-14AF-098A-28E960D691B3}"/>
              </a:ext>
            </a:extLst>
          </p:cNvPr>
          <p:cNvSpPr/>
          <p:nvPr/>
        </p:nvSpPr>
        <p:spPr>
          <a:xfrm>
            <a:off x="609233" y="7202551"/>
            <a:ext cx="756782" cy="7567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259314-B5B9-F206-47F6-9B11889E9513}"/>
              </a:ext>
            </a:extLst>
          </p:cNvPr>
          <p:cNvSpPr/>
          <p:nvPr/>
        </p:nvSpPr>
        <p:spPr>
          <a:xfrm>
            <a:off x="2521882" y="372031"/>
            <a:ext cx="1589025" cy="1589025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C2D51B9-260F-16CB-881E-6D73A58F9E69}"/>
              </a:ext>
            </a:extLst>
          </p:cNvPr>
          <p:cNvSpPr/>
          <p:nvPr/>
        </p:nvSpPr>
        <p:spPr>
          <a:xfrm rot="4921500">
            <a:off x="13523962" y="-234236"/>
            <a:ext cx="1084491" cy="10844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1709DD7-F913-E40A-3D21-DEC71524131C}"/>
              </a:ext>
            </a:extLst>
          </p:cNvPr>
          <p:cNvSpPr/>
          <p:nvPr/>
        </p:nvSpPr>
        <p:spPr>
          <a:xfrm>
            <a:off x="2698208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58EDDA-AB27-535A-A30F-174089D270D0}"/>
              </a:ext>
            </a:extLst>
          </p:cNvPr>
          <p:cNvSpPr/>
          <p:nvPr/>
        </p:nvSpPr>
        <p:spPr>
          <a:xfrm>
            <a:off x="2371101" y="163984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81F92E-0F2A-9AAD-144F-9CDB569F8543}"/>
              </a:ext>
            </a:extLst>
          </p:cNvPr>
          <p:cNvSpPr/>
          <p:nvPr/>
        </p:nvSpPr>
        <p:spPr>
          <a:xfrm>
            <a:off x="371083" y="138951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5C0D51-363C-045A-C754-D91C751335BF}"/>
              </a:ext>
            </a:extLst>
          </p:cNvPr>
          <p:cNvSpPr/>
          <p:nvPr/>
        </p:nvSpPr>
        <p:spPr>
          <a:xfrm>
            <a:off x="557635" y="384482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3A7182-ADB2-F2B5-CAFD-03DDC5648B67}"/>
              </a:ext>
            </a:extLst>
          </p:cNvPr>
          <p:cNvSpPr/>
          <p:nvPr/>
        </p:nvSpPr>
        <p:spPr>
          <a:xfrm>
            <a:off x="3312498" y="4019207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A8D44F-5452-57FF-CE72-F5BB2111F3B0}"/>
              </a:ext>
            </a:extLst>
          </p:cNvPr>
          <p:cNvSpPr/>
          <p:nvPr/>
        </p:nvSpPr>
        <p:spPr>
          <a:xfrm>
            <a:off x="2134461" y="302479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76F5BD-4BF6-15B4-C0B4-ED4BD39B55B7}"/>
              </a:ext>
            </a:extLst>
          </p:cNvPr>
          <p:cNvSpPr/>
          <p:nvPr/>
        </p:nvSpPr>
        <p:spPr>
          <a:xfrm>
            <a:off x="1204747" y="636633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8509BBE-C7A7-0758-908E-A81004DC573C}"/>
              </a:ext>
            </a:extLst>
          </p:cNvPr>
          <p:cNvSpPr/>
          <p:nvPr/>
        </p:nvSpPr>
        <p:spPr>
          <a:xfrm>
            <a:off x="2371101" y="530472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CF8587A-74A9-BDB2-7C1F-ABD5FD2D651A}"/>
              </a:ext>
            </a:extLst>
          </p:cNvPr>
          <p:cNvSpPr/>
          <p:nvPr/>
        </p:nvSpPr>
        <p:spPr>
          <a:xfrm>
            <a:off x="4022879" y="570802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E7F7CFA-6EE4-96C1-888D-E65F86948678}"/>
              </a:ext>
            </a:extLst>
          </p:cNvPr>
          <p:cNvSpPr/>
          <p:nvPr/>
        </p:nvSpPr>
        <p:spPr>
          <a:xfrm>
            <a:off x="6656317" y="4907691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016B59-188E-D635-BDE9-E14773DBA70C}"/>
              </a:ext>
            </a:extLst>
          </p:cNvPr>
          <p:cNvSpPr/>
          <p:nvPr/>
        </p:nvSpPr>
        <p:spPr>
          <a:xfrm>
            <a:off x="7463612" y="48334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F3785A0-5C34-451F-4C58-1999F771ABD5}"/>
              </a:ext>
            </a:extLst>
          </p:cNvPr>
          <p:cNvSpPr/>
          <p:nvPr/>
        </p:nvSpPr>
        <p:spPr>
          <a:xfrm>
            <a:off x="11664591" y="31988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3F3DBE-3F74-5FE9-975A-D11040C28316}"/>
              </a:ext>
            </a:extLst>
          </p:cNvPr>
          <p:cNvSpPr/>
          <p:nvPr/>
        </p:nvSpPr>
        <p:spPr>
          <a:xfrm>
            <a:off x="5195250" y="30800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396CA9-BCA7-81D4-CBF3-82E72C7BF697}"/>
              </a:ext>
            </a:extLst>
          </p:cNvPr>
          <p:cNvSpPr/>
          <p:nvPr/>
        </p:nvSpPr>
        <p:spPr>
          <a:xfrm>
            <a:off x="5368120" y="390363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9C8897-4167-D52E-26F9-C120526F6773}"/>
              </a:ext>
            </a:extLst>
          </p:cNvPr>
          <p:cNvSpPr/>
          <p:nvPr/>
        </p:nvSpPr>
        <p:spPr>
          <a:xfrm>
            <a:off x="2103948" y="203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A37C5A9-97EB-792C-5FF4-0E0A1E65FBF6}"/>
              </a:ext>
            </a:extLst>
          </p:cNvPr>
          <p:cNvSpPr/>
          <p:nvPr/>
        </p:nvSpPr>
        <p:spPr>
          <a:xfrm>
            <a:off x="4609112" y="249582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9C2DD9-0037-3AE8-D2B7-30A03B00C3FB}"/>
              </a:ext>
            </a:extLst>
          </p:cNvPr>
          <p:cNvSpPr/>
          <p:nvPr/>
        </p:nvSpPr>
        <p:spPr>
          <a:xfrm>
            <a:off x="10929309" y="45479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2D963AA-956A-3AD5-26F6-85DC14AB4502}"/>
              </a:ext>
            </a:extLst>
          </p:cNvPr>
          <p:cNvSpPr/>
          <p:nvPr/>
        </p:nvSpPr>
        <p:spPr>
          <a:xfrm>
            <a:off x="8267220" y="188121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79910E6-7BCF-9644-415B-7C0323105DF0}"/>
              </a:ext>
            </a:extLst>
          </p:cNvPr>
          <p:cNvSpPr/>
          <p:nvPr/>
        </p:nvSpPr>
        <p:spPr>
          <a:xfrm>
            <a:off x="8937780" y="10277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A57366-DBB2-2632-B014-4944935EFA21}"/>
              </a:ext>
            </a:extLst>
          </p:cNvPr>
          <p:cNvSpPr/>
          <p:nvPr/>
        </p:nvSpPr>
        <p:spPr>
          <a:xfrm>
            <a:off x="4151406" y="155822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F6D597-9D72-D305-DFDA-B217F6DB5C81}"/>
              </a:ext>
            </a:extLst>
          </p:cNvPr>
          <p:cNvSpPr/>
          <p:nvPr/>
        </p:nvSpPr>
        <p:spPr>
          <a:xfrm>
            <a:off x="9848497" y="386334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00B2ECB-1888-B507-1A59-24C09DEA978D}"/>
              </a:ext>
            </a:extLst>
          </p:cNvPr>
          <p:cNvSpPr/>
          <p:nvPr/>
        </p:nvSpPr>
        <p:spPr>
          <a:xfrm>
            <a:off x="9406953" y="64620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9D5A05E-1E06-5DBC-F4EE-65837AD90CD8}"/>
              </a:ext>
            </a:extLst>
          </p:cNvPr>
          <p:cNvSpPr/>
          <p:nvPr/>
        </p:nvSpPr>
        <p:spPr>
          <a:xfrm>
            <a:off x="8712156" y="51565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BB22369-A72C-4B79-D413-AA693A09BE6D}"/>
              </a:ext>
            </a:extLst>
          </p:cNvPr>
          <p:cNvSpPr/>
          <p:nvPr/>
        </p:nvSpPr>
        <p:spPr>
          <a:xfrm>
            <a:off x="8878719" y="324519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D88BE5-34C5-FA31-C6F6-49AD9D6584FF}"/>
              </a:ext>
            </a:extLst>
          </p:cNvPr>
          <p:cNvSpPr/>
          <p:nvPr/>
        </p:nvSpPr>
        <p:spPr>
          <a:xfrm>
            <a:off x="10116717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CD1A104-1B22-9E1A-2CC9-92F4EE548EA1}"/>
              </a:ext>
            </a:extLst>
          </p:cNvPr>
          <p:cNvSpPr/>
          <p:nvPr/>
        </p:nvSpPr>
        <p:spPr>
          <a:xfrm>
            <a:off x="11204157" y="641205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600AA83-1AEA-74BD-C170-AC4DCF52F9DD}"/>
              </a:ext>
            </a:extLst>
          </p:cNvPr>
          <p:cNvSpPr/>
          <p:nvPr/>
        </p:nvSpPr>
        <p:spPr>
          <a:xfrm>
            <a:off x="6429636" y="64311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46DE723-DE0E-9EF8-440B-1774C0621ABD}"/>
              </a:ext>
            </a:extLst>
          </p:cNvPr>
          <p:cNvSpPr/>
          <p:nvPr/>
        </p:nvSpPr>
        <p:spPr>
          <a:xfrm>
            <a:off x="6641903" y="218877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993CE3-74C5-D121-0C66-35D5397ED01A}"/>
              </a:ext>
            </a:extLst>
          </p:cNvPr>
          <p:cNvSpPr/>
          <p:nvPr/>
        </p:nvSpPr>
        <p:spPr>
          <a:xfrm>
            <a:off x="8757875" y="1351337"/>
            <a:ext cx="1353548" cy="135354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ACDE72-17CD-33BA-F6EC-9B82D3564F98}"/>
              </a:ext>
            </a:extLst>
          </p:cNvPr>
          <p:cNvSpPr/>
          <p:nvPr/>
        </p:nvSpPr>
        <p:spPr>
          <a:xfrm>
            <a:off x="10093309" y="3434983"/>
            <a:ext cx="1353548" cy="135354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FDC5CC-BFE7-4DBF-B017-FB982C73E576}"/>
              </a:ext>
            </a:extLst>
          </p:cNvPr>
          <p:cNvSpPr/>
          <p:nvPr/>
        </p:nvSpPr>
        <p:spPr>
          <a:xfrm>
            <a:off x="8265461" y="5408601"/>
            <a:ext cx="927934" cy="927934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1902C8E-E80D-37AF-604D-94D52524E7D6}"/>
              </a:ext>
            </a:extLst>
          </p:cNvPr>
          <p:cNvSpPr/>
          <p:nvPr/>
        </p:nvSpPr>
        <p:spPr>
          <a:xfrm>
            <a:off x="5397752" y="4482825"/>
            <a:ext cx="1524619" cy="1524619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1AFA9-403D-AE06-F0CE-3A3244FF1C0F}"/>
              </a:ext>
            </a:extLst>
          </p:cNvPr>
          <p:cNvSpPr/>
          <p:nvPr/>
        </p:nvSpPr>
        <p:spPr>
          <a:xfrm>
            <a:off x="411268" y="3485299"/>
            <a:ext cx="1840406" cy="1840406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82D1B6B-2940-E3AE-C90D-C990F1F6E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885">
            <a:off x="5600131" y="4738965"/>
            <a:ext cx="1119861" cy="1012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9270A74-CCDB-D86A-715F-0B730A2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73" y="540422"/>
            <a:ext cx="1252243" cy="1252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5B8476D-63DE-2EAE-68C3-DE8F3DCE5C78}"/>
              </a:ext>
            </a:extLst>
          </p:cNvPr>
          <p:cNvSpPr/>
          <p:nvPr/>
        </p:nvSpPr>
        <p:spPr>
          <a:xfrm>
            <a:off x="5728429" y="809436"/>
            <a:ext cx="1033815" cy="1033815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230BC717-A3AC-0E41-0FA0-788AFA574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85" y="5654125"/>
            <a:ext cx="436887" cy="436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C13662F-B836-3CB1-752C-F364359A9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03" y="1009547"/>
            <a:ext cx="617406" cy="617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FA0F001-4368-9A7E-46D6-506713589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91" y="1512027"/>
            <a:ext cx="1279955" cy="1077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F73F3A6-B239-B543-7283-DE6ACB054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691" y="3597021"/>
            <a:ext cx="1030785" cy="1029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E92DE9D-884E-9C84-F55A-161405A1A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9352">
            <a:off x="571449" y="3815880"/>
            <a:ext cx="1520044" cy="11792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A5A9EDA-710E-C62F-FFA9-451442094D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36">
            <a:off x="11220711" y="1142728"/>
            <a:ext cx="674581" cy="600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57D811E-77CF-2BDD-F127-88BDA8A7732E}"/>
              </a:ext>
            </a:extLst>
          </p:cNvPr>
          <p:cNvSpPr txBox="1"/>
          <p:nvPr/>
        </p:nvSpPr>
        <p:spPr>
          <a:xfrm>
            <a:off x="5038581" y="2703978"/>
            <a:ext cx="23038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INDEX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839AAF7-6013-341C-1A18-8E0A84623D1B}"/>
              </a:ext>
            </a:extLst>
          </p:cNvPr>
          <p:cNvSpPr/>
          <p:nvPr/>
        </p:nvSpPr>
        <p:spPr>
          <a:xfrm>
            <a:off x="637545" y="5138529"/>
            <a:ext cx="1443031" cy="712729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B1344"/>
                </a:solidFill>
                <a:latin typeface="Arial Narrow" panose="020B0606020202030204" pitchFamily="34" charset="0"/>
              </a:rPr>
              <a:t>Client/Server Architecture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DABD387-15FE-4198-7E95-89FB818F4238}"/>
              </a:ext>
            </a:extLst>
          </p:cNvPr>
          <p:cNvSpPr/>
          <p:nvPr/>
        </p:nvSpPr>
        <p:spPr>
          <a:xfrm>
            <a:off x="2441270" y="1823700"/>
            <a:ext cx="1581609" cy="532423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B1344"/>
                </a:solidFill>
                <a:latin typeface="Arial Narrow" panose="020B0606020202030204" pitchFamily="34" charset="0"/>
              </a:rPr>
              <a:t>What is web</a:t>
            </a:r>
          </a:p>
          <a:p>
            <a:pPr algn="ctr"/>
            <a:r>
              <a:rPr lang="en-US" sz="1600" dirty="0">
                <a:solidFill>
                  <a:srgbClr val="1B1344"/>
                </a:solidFill>
                <a:latin typeface="Arial Narrow" panose="020B0606020202030204" pitchFamily="34" charset="0"/>
              </a:rPr>
              <a:t>development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985AB1F-9186-0721-B878-BC85826DFD4B}"/>
              </a:ext>
            </a:extLst>
          </p:cNvPr>
          <p:cNvSpPr/>
          <p:nvPr/>
        </p:nvSpPr>
        <p:spPr>
          <a:xfrm>
            <a:off x="9000858" y="2519025"/>
            <a:ext cx="1024625" cy="415106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B1344"/>
                </a:solidFill>
                <a:latin typeface="Arial Narrow" panose="020B0606020202030204" pitchFamily="34" charset="0"/>
              </a:rPr>
              <a:t>HTML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A488A4-AE10-5190-6E49-B87C409FFAA3}"/>
              </a:ext>
            </a:extLst>
          </p:cNvPr>
          <p:cNvSpPr/>
          <p:nvPr/>
        </p:nvSpPr>
        <p:spPr>
          <a:xfrm>
            <a:off x="10088108" y="4723423"/>
            <a:ext cx="1357537" cy="415106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B1344"/>
                </a:solidFill>
                <a:latin typeface="Arial Narrow" panose="020B0606020202030204" pitchFamily="34" charset="0"/>
              </a:rPr>
              <a:t>JavaScript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2EDA5D-9F5A-190A-0D4C-CC8F996C877F}"/>
              </a:ext>
            </a:extLst>
          </p:cNvPr>
          <p:cNvSpPr/>
          <p:nvPr/>
        </p:nvSpPr>
        <p:spPr>
          <a:xfrm>
            <a:off x="5524084" y="5867098"/>
            <a:ext cx="1024625" cy="415106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B1344"/>
                </a:solidFill>
                <a:latin typeface="Arial Narrow" panose="020B0606020202030204" pitchFamily="34" charset="0"/>
              </a:rPr>
              <a:t>CSS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00409F-2E91-764A-0C17-17ED332E0A5A}"/>
              </a:ext>
            </a:extLst>
          </p:cNvPr>
          <p:cNvSpPr/>
          <p:nvPr/>
        </p:nvSpPr>
        <p:spPr>
          <a:xfrm>
            <a:off x="7079857" y="468325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1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4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1.66667E-6 -0.12708 " pathEditMode="relative" rAng="0" ptsTypes="AA">
                                      <p:cBhvr>
                                        <p:cTn id="8" dur="29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: Rounded Corners 432">
            <a:extLst>
              <a:ext uri="{FF2B5EF4-FFF2-40B4-BE49-F238E27FC236}">
                <a16:creationId xmlns:a16="http://schemas.microsoft.com/office/drawing/2014/main" id="{3FAEB624-D7EE-D171-02D3-526D1490CC5B}"/>
              </a:ext>
            </a:extLst>
          </p:cNvPr>
          <p:cNvSpPr/>
          <p:nvPr/>
        </p:nvSpPr>
        <p:spPr>
          <a:xfrm>
            <a:off x="393941" y="270977"/>
            <a:ext cx="4974179" cy="566186"/>
          </a:xfrm>
          <a:prstGeom prst="roundRect">
            <a:avLst>
              <a:gd name="adj" fmla="val 20689"/>
            </a:avLst>
          </a:prstGeom>
          <a:solidFill>
            <a:schemeClr val="bg1">
              <a:alpha val="37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1B1344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74082-266C-9622-9EFA-014C4190A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2028">
            <a:off x="12782777" y="1232178"/>
            <a:ext cx="998095" cy="1389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C9184-E2C6-07F0-1735-756A26565021}"/>
              </a:ext>
            </a:extLst>
          </p:cNvPr>
          <p:cNvGrpSpPr/>
          <p:nvPr/>
        </p:nvGrpSpPr>
        <p:grpSpPr>
          <a:xfrm>
            <a:off x="4153170" y="8368349"/>
            <a:ext cx="3818608" cy="909184"/>
            <a:chOff x="2448448" y="3880993"/>
            <a:chExt cx="7295103" cy="1736912"/>
          </a:xfrm>
          <a:effectLst>
            <a:outerShdw blurRad="381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09EE64-6EB3-A621-CD36-0D7EDCC0D538}"/>
                </a:ext>
              </a:extLst>
            </p:cNvPr>
            <p:cNvGrpSpPr/>
            <p:nvPr/>
          </p:nvGrpSpPr>
          <p:grpSpPr>
            <a:xfrm rot="21357960">
              <a:off x="6015049" y="3880993"/>
              <a:ext cx="3525435" cy="751207"/>
              <a:chOff x="6058531" y="3983021"/>
              <a:chExt cx="3564440" cy="75120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1DFBFD7-36DE-61F1-A8F8-6C0727136CF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7E4AEB9-5659-393B-0319-AC8426B329EE}"/>
                  </a:ext>
                </a:extLst>
              </p:cNvPr>
              <p:cNvSpPr/>
              <p:nvPr/>
            </p:nvSpPr>
            <p:spPr>
              <a:xfrm>
                <a:off x="6074093" y="4041935"/>
                <a:ext cx="3441176" cy="692293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BD86DD-3885-1FCE-5FCF-315AF23D6661}"/>
                </a:ext>
              </a:extLst>
            </p:cNvPr>
            <p:cNvGrpSpPr/>
            <p:nvPr/>
          </p:nvGrpSpPr>
          <p:grpSpPr>
            <a:xfrm rot="242040" flipH="1">
              <a:off x="2509168" y="3923189"/>
              <a:ext cx="3525435" cy="751202"/>
              <a:chOff x="6058531" y="3983021"/>
              <a:chExt cx="3564440" cy="751202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903DA83-699B-2704-5681-EDA7E86C9FA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14111A6-6617-6B95-BDD0-DDFB9CC874EA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ED989D-7BC4-7979-A3E6-428830438721}"/>
                </a:ext>
              </a:extLst>
            </p:cNvPr>
            <p:cNvGrpSpPr/>
            <p:nvPr/>
          </p:nvGrpSpPr>
          <p:grpSpPr>
            <a:xfrm flipH="1">
              <a:off x="2552651" y="4025217"/>
              <a:ext cx="3564440" cy="751202"/>
              <a:chOff x="6058531" y="3983021"/>
              <a:chExt cx="3564440" cy="75120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E6DBB7-2C65-4CB4-4363-A674B009DD84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2034F5-89FE-E7D6-AE0B-6DC6817D8FA9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9FD96FB-3061-3DCC-7805-087B21776279}"/>
                </a:ext>
              </a:extLst>
            </p:cNvPr>
            <p:cNvGrpSpPr/>
            <p:nvPr/>
          </p:nvGrpSpPr>
          <p:grpSpPr>
            <a:xfrm>
              <a:off x="6058531" y="3983021"/>
              <a:ext cx="3564440" cy="751202"/>
              <a:chOff x="6058531" y="3983021"/>
              <a:chExt cx="3564440" cy="75120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0AE1DD7-27A2-F367-CDA3-D1C3CB690D75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215CFE7-B743-212C-33DB-232305FB7FCC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D44469-4752-71EB-1206-5136404E6C07}"/>
                </a:ext>
              </a:extLst>
            </p:cNvPr>
            <p:cNvGrpSpPr/>
            <p:nvPr/>
          </p:nvGrpSpPr>
          <p:grpSpPr>
            <a:xfrm>
              <a:off x="2539355" y="4207716"/>
              <a:ext cx="7104134" cy="1029538"/>
              <a:chOff x="2363317" y="4127141"/>
              <a:chExt cx="7269970" cy="1082621"/>
            </a:xfrm>
            <a:effectLst/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746035B-F8AE-D7BC-58A6-90B046A8040F}"/>
                  </a:ext>
                </a:extLst>
              </p:cNvPr>
              <p:cNvGrpSpPr/>
              <p:nvPr/>
            </p:nvGrpSpPr>
            <p:grpSpPr>
              <a:xfrm>
                <a:off x="5979280" y="4137354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4EB32B5-CBE9-4A49-541B-5C6DA5E3A2E7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D07BFF8-48A4-4BFE-D5A2-70C25554D155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284F88-7C3F-5713-D003-D9FCAF0D0137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06F9969A-A87E-B3A5-91B9-562D6C08B2A0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A7B32E-18BD-DCF8-0119-ADF1B82DD779}"/>
                  </a:ext>
                </a:extLst>
              </p:cNvPr>
              <p:cNvGrpSpPr/>
              <p:nvPr/>
            </p:nvGrpSpPr>
            <p:grpSpPr>
              <a:xfrm flipH="1">
                <a:off x="2363317" y="4127141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29C1A6D-DDC3-46B3-386A-9DE1747625A0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DE35D9E-99E0-17BE-2E72-8FC62AE7983C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0EDE2B7-C7EC-032C-AEDA-A527F67B5DB0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27F61D8-62DF-2B6B-E63C-1A90356956E5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129023-87C7-6457-B65F-CC161CF1BFC4}"/>
                </a:ext>
              </a:extLst>
            </p:cNvPr>
            <p:cNvGrpSpPr/>
            <p:nvPr/>
          </p:nvGrpSpPr>
          <p:grpSpPr>
            <a:xfrm>
              <a:off x="2448448" y="4515661"/>
              <a:ext cx="7295103" cy="1102244"/>
              <a:chOff x="434" y="4322621"/>
              <a:chExt cx="11278045" cy="170404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E80ACEB-5694-2E42-D1BC-C80E4BA9CAE3}"/>
                  </a:ext>
                </a:extLst>
              </p:cNvPr>
              <p:cNvSpPr/>
              <p:nvPr/>
            </p:nvSpPr>
            <p:spPr>
              <a:xfrm rot="293405" flipH="1">
                <a:off x="434" y="4322621"/>
                <a:ext cx="11242391" cy="1704042"/>
              </a:xfrm>
              <a:custGeom>
                <a:avLst/>
                <a:gdLst>
                  <a:gd name="connsiteX0" fmla="*/ 6051499 w 11252925"/>
                  <a:gd name="connsiteY0" fmla="*/ 63019 h 1704042"/>
                  <a:gd name="connsiteX1" fmla="*/ 5314921 w 11252925"/>
                  <a:gd name="connsiteY1" fmla="*/ 0 h 1704042"/>
                  <a:gd name="connsiteX2" fmla="*/ 5267671 w 11252925"/>
                  <a:gd name="connsiteY2" fmla="*/ 32639 h 1704042"/>
                  <a:gd name="connsiteX3" fmla="*/ 5126813 w 11252925"/>
                  <a:gd name="connsiteY3" fmla="*/ 207339 h 1704042"/>
                  <a:gd name="connsiteX4" fmla="*/ 5124333 w 11252925"/>
                  <a:gd name="connsiteY4" fmla="*/ 213435 h 1704042"/>
                  <a:gd name="connsiteX5" fmla="*/ 0 w 11252925"/>
                  <a:gd name="connsiteY5" fmla="*/ 213435 h 1704042"/>
                  <a:gd name="connsiteX6" fmla="*/ 0 w 11252925"/>
                  <a:gd name="connsiteY6" fmla="*/ 749073 h 1704042"/>
                  <a:gd name="connsiteX7" fmla="*/ 5126274 w 11252925"/>
                  <a:gd name="connsiteY7" fmla="*/ 749073 h 1704042"/>
                  <a:gd name="connsiteX8" fmla="*/ 5133265 w 11252925"/>
                  <a:gd name="connsiteY8" fmla="*/ 765073 h 1704042"/>
                  <a:gd name="connsiteX9" fmla="*/ 5594909 w 11252925"/>
                  <a:gd name="connsiteY9" fmla="*/ 1063603 h 1704042"/>
                  <a:gd name="connsiteX10" fmla="*/ 6100554 w 11252925"/>
                  <a:gd name="connsiteY10" fmla="*/ 847830 h 1704042"/>
                  <a:gd name="connsiteX11" fmla="*/ 6110161 w 11252925"/>
                  <a:gd name="connsiteY11" fmla="*/ 833250 h 1704042"/>
                  <a:gd name="connsiteX12" fmla="*/ 11161937 w 11252925"/>
                  <a:gd name="connsiteY12" fmla="*/ 1704042 h 1704042"/>
                  <a:gd name="connsiteX13" fmla="*/ 11252925 w 11252925"/>
                  <a:gd name="connsiteY13" fmla="*/ 1176189 h 1704042"/>
                  <a:gd name="connsiteX14" fmla="*/ 6203062 w 11252925"/>
                  <a:gd name="connsiteY14" fmla="*/ 305727 h 1704042"/>
                  <a:gd name="connsiteX15" fmla="*/ 6201653 w 11252925"/>
                  <a:gd name="connsiteY15" fmla="*/ 299298 h 1704042"/>
                  <a:gd name="connsiteX16" fmla="*/ 6092519 w 11252925"/>
                  <a:gd name="connsiteY16" fmla="*/ 103210 h 170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52925" h="1704042">
                    <a:moveTo>
                      <a:pt x="6051499" y="63019"/>
                    </a:moveTo>
                    <a:lnTo>
                      <a:pt x="5314921" y="0"/>
                    </a:lnTo>
                    <a:lnTo>
                      <a:pt x="5267671" y="32639"/>
                    </a:lnTo>
                    <a:cubicBezTo>
                      <a:pt x="5210382" y="80898"/>
                      <a:pt x="5162297" y="140085"/>
                      <a:pt x="5126813" y="207339"/>
                    </a:cubicBezTo>
                    <a:lnTo>
                      <a:pt x="5124333" y="213435"/>
                    </a:lnTo>
                    <a:lnTo>
                      <a:pt x="0" y="213435"/>
                    </a:lnTo>
                    <a:lnTo>
                      <a:pt x="0" y="749073"/>
                    </a:lnTo>
                    <a:lnTo>
                      <a:pt x="5126274" y="749073"/>
                    </a:lnTo>
                    <a:lnTo>
                      <a:pt x="5133265" y="765073"/>
                    </a:lnTo>
                    <a:cubicBezTo>
                      <a:pt x="5224807" y="929187"/>
                      <a:pt x="5393582" y="1046379"/>
                      <a:pt x="5594909" y="1063603"/>
                    </a:cubicBezTo>
                    <a:cubicBezTo>
                      <a:pt x="5796236" y="1080828"/>
                      <a:pt x="5982465" y="994009"/>
                      <a:pt x="6100554" y="847830"/>
                    </a:cubicBezTo>
                    <a:lnTo>
                      <a:pt x="6110161" y="833250"/>
                    </a:lnTo>
                    <a:lnTo>
                      <a:pt x="11161937" y="1704042"/>
                    </a:lnTo>
                    <a:lnTo>
                      <a:pt x="11252925" y="1176189"/>
                    </a:lnTo>
                    <a:lnTo>
                      <a:pt x="6203062" y="305727"/>
                    </a:lnTo>
                    <a:lnTo>
                      <a:pt x="6201653" y="299298"/>
                    </a:lnTo>
                    <a:cubicBezTo>
                      <a:pt x="6178109" y="226994"/>
                      <a:pt x="6140778" y="160499"/>
                      <a:pt x="6092519" y="103210"/>
                    </a:cubicBezTo>
                    <a:close/>
                  </a:path>
                </a:pathLst>
              </a:custGeom>
              <a:solidFill>
                <a:srgbClr val="4D63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AEAB767-ED1C-F901-3107-16B8AC51282B}"/>
                  </a:ext>
                </a:extLst>
              </p:cNvPr>
              <p:cNvSpPr/>
              <p:nvPr/>
            </p:nvSpPr>
            <p:spPr>
              <a:xfrm>
                <a:off x="698" y="4352729"/>
                <a:ext cx="11277781" cy="1123426"/>
              </a:xfrm>
              <a:custGeom>
                <a:avLst/>
                <a:gdLst>
                  <a:gd name="connsiteX0" fmla="*/ 5067733 w 11277781"/>
                  <a:gd name="connsiteY0" fmla="*/ 0 h 1123426"/>
                  <a:gd name="connsiteX1" fmla="*/ 6211358 w 11277781"/>
                  <a:gd name="connsiteY1" fmla="*/ 0 h 1123426"/>
                  <a:gd name="connsiteX2" fmla="*/ 6211454 w 11277781"/>
                  <a:gd name="connsiteY2" fmla="*/ 310 h 1123426"/>
                  <a:gd name="connsiteX3" fmla="*/ 11277781 w 11277781"/>
                  <a:gd name="connsiteY3" fmla="*/ 650785 h 1123426"/>
                  <a:gd name="connsiteX4" fmla="*/ 11241492 w 11277781"/>
                  <a:gd name="connsiteY4" fmla="*/ 1117567 h 1123426"/>
                  <a:gd name="connsiteX5" fmla="*/ 6067385 w 11277781"/>
                  <a:gd name="connsiteY5" fmla="*/ 520627 h 1123426"/>
                  <a:gd name="connsiteX6" fmla="*/ 6053513 w 11277781"/>
                  <a:gd name="connsiteY6" fmla="*/ 537440 h 1123426"/>
                  <a:gd name="connsiteX7" fmla="*/ 5639583 w 11277781"/>
                  <a:gd name="connsiteY7" fmla="*/ 708895 h 1123426"/>
                  <a:gd name="connsiteX8" fmla="*/ 5225653 w 11277781"/>
                  <a:gd name="connsiteY8" fmla="*/ 537439 h 1123426"/>
                  <a:gd name="connsiteX9" fmla="*/ 5216074 w 11277781"/>
                  <a:gd name="connsiteY9" fmla="*/ 525831 h 1123426"/>
                  <a:gd name="connsiteX10" fmla="*/ 36288 w 11277781"/>
                  <a:gd name="connsiteY10" fmla="*/ 1123426 h 1123426"/>
                  <a:gd name="connsiteX11" fmla="*/ 0 w 11277781"/>
                  <a:gd name="connsiteY11" fmla="*/ 656644 h 1123426"/>
                  <a:gd name="connsiteX12" fmla="*/ 5066021 w 11277781"/>
                  <a:gd name="connsiteY12" fmla="*/ 6209 h 1123426"/>
                  <a:gd name="connsiteX13" fmla="*/ 5066089 w 11277781"/>
                  <a:gd name="connsiteY13" fmla="*/ 5533 h 1123426"/>
                  <a:gd name="connsiteX14" fmla="*/ 5067733 w 11277781"/>
                  <a:gd name="connsiteY14" fmla="*/ 0 h 112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77781" h="1123426">
                    <a:moveTo>
                      <a:pt x="5067733" y="0"/>
                    </a:moveTo>
                    <a:lnTo>
                      <a:pt x="6211358" y="0"/>
                    </a:lnTo>
                    <a:lnTo>
                      <a:pt x="6211454" y="310"/>
                    </a:lnTo>
                    <a:lnTo>
                      <a:pt x="11277781" y="650785"/>
                    </a:lnTo>
                    <a:cubicBezTo>
                      <a:pt x="11265684" y="806380"/>
                      <a:pt x="11257661" y="961973"/>
                      <a:pt x="11241492" y="1117567"/>
                    </a:cubicBezTo>
                    <a:lnTo>
                      <a:pt x="6067385" y="520627"/>
                    </a:lnTo>
                    <a:lnTo>
                      <a:pt x="6053513" y="537440"/>
                    </a:lnTo>
                    <a:cubicBezTo>
                      <a:pt x="5947579" y="643373"/>
                      <a:pt x="5801232" y="708895"/>
                      <a:pt x="5639583" y="708895"/>
                    </a:cubicBezTo>
                    <a:cubicBezTo>
                      <a:pt x="5477932" y="708895"/>
                      <a:pt x="5331586" y="643373"/>
                      <a:pt x="5225653" y="537439"/>
                    </a:cubicBezTo>
                    <a:lnTo>
                      <a:pt x="5216074" y="525831"/>
                    </a:lnTo>
                    <a:lnTo>
                      <a:pt x="36288" y="1123426"/>
                    </a:lnTo>
                    <a:cubicBezTo>
                      <a:pt x="20119" y="967832"/>
                      <a:pt x="12096" y="812239"/>
                      <a:pt x="0" y="656644"/>
                    </a:cubicBezTo>
                    <a:lnTo>
                      <a:pt x="5066021" y="6209"/>
                    </a:lnTo>
                    <a:lnTo>
                      <a:pt x="5066089" y="5533"/>
                    </a:lnTo>
                    <a:lnTo>
                      <a:pt x="5067733" y="0"/>
                    </a:lnTo>
                    <a:close/>
                  </a:path>
                </a:pathLst>
              </a:custGeom>
              <a:solidFill>
                <a:srgbClr val="637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2210D665-D625-14AF-098A-28E960D691B3}"/>
              </a:ext>
            </a:extLst>
          </p:cNvPr>
          <p:cNvSpPr/>
          <p:nvPr/>
        </p:nvSpPr>
        <p:spPr>
          <a:xfrm>
            <a:off x="609233" y="7202551"/>
            <a:ext cx="756782" cy="7567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259314-B5B9-F206-47F6-9B11889E9513}"/>
              </a:ext>
            </a:extLst>
          </p:cNvPr>
          <p:cNvSpPr/>
          <p:nvPr/>
        </p:nvSpPr>
        <p:spPr>
          <a:xfrm rot="8396048">
            <a:off x="1468798" y="-1820490"/>
            <a:ext cx="1589025" cy="1589025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C2D51B9-260F-16CB-881E-6D73A58F9E69}"/>
              </a:ext>
            </a:extLst>
          </p:cNvPr>
          <p:cNvSpPr/>
          <p:nvPr/>
        </p:nvSpPr>
        <p:spPr>
          <a:xfrm rot="4921500">
            <a:off x="13523962" y="-234236"/>
            <a:ext cx="1084491" cy="10844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1709DD7-F913-E40A-3D21-DEC71524131C}"/>
              </a:ext>
            </a:extLst>
          </p:cNvPr>
          <p:cNvSpPr/>
          <p:nvPr/>
        </p:nvSpPr>
        <p:spPr>
          <a:xfrm>
            <a:off x="2698208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58EDDA-AB27-535A-A30F-174089D270D0}"/>
              </a:ext>
            </a:extLst>
          </p:cNvPr>
          <p:cNvSpPr/>
          <p:nvPr/>
        </p:nvSpPr>
        <p:spPr>
          <a:xfrm>
            <a:off x="2371101" y="163984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81F92E-0F2A-9AAD-144F-9CDB569F8543}"/>
              </a:ext>
            </a:extLst>
          </p:cNvPr>
          <p:cNvSpPr/>
          <p:nvPr/>
        </p:nvSpPr>
        <p:spPr>
          <a:xfrm>
            <a:off x="371083" y="138951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5C0D51-363C-045A-C754-D91C751335BF}"/>
              </a:ext>
            </a:extLst>
          </p:cNvPr>
          <p:cNvSpPr/>
          <p:nvPr/>
        </p:nvSpPr>
        <p:spPr>
          <a:xfrm>
            <a:off x="682167" y="364260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3A7182-ADB2-F2B5-CAFD-03DDC5648B67}"/>
              </a:ext>
            </a:extLst>
          </p:cNvPr>
          <p:cNvSpPr/>
          <p:nvPr/>
        </p:nvSpPr>
        <p:spPr>
          <a:xfrm>
            <a:off x="3312498" y="4019207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A8D44F-5452-57FF-CE72-F5BB2111F3B0}"/>
              </a:ext>
            </a:extLst>
          </p:cNvPr>
          <p:cNvSpPr/>
          <p:nvPr/>
        </p:nvSpPr>
        <p:spPr>
          <a:xfrm>
            <a:off x="2134461" y="302479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CF8587A-74A9-BDB2-7C1F-ABD5FD2D651A}"/>
              </a:ext>
            </a:extLst>
          </p:cNvPr>
          <p:cNvSpPr/>
          <p:nvPr/>
        </p:nvSpPr>
        <p:spPr>
          <a:xfrm>
            <a:off x="4022879" y="570802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E7F7CFA-6EE4-96C1-888D-E65F86948678}"/>
              </a:ext>
            </a:extLst>
          </p:cNvPr>
          <p:cNvSpPr/>
          <p:nvPr/>
        </p:nvSpPr>
        <p:spPr>
          <a:xfrm>
            <a:off x="6656317" y="4907691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016B59-188E-D635-BDE9-E14773DBA70C}"/>
              </a:ext>
            </a:extLst>
          </p:cNvPr>
          <p:cNvSpPr/>
          <p:nvPr/>
        </p:nvSpPr>
        <p:spPr>
          <a:xfrm>
            <a:off x="7463612" y="48334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F3785A0-5C34-451F-4C58-1999F771ABD5}"/>
              </a:ext>
            </a:extLst>
          </p:cNvPr>
          <p:cNvSpPr/>
          <p:nvPr/>
        </p:nvSpPr>
        <p:spPr>
          <a:xfrm>
            <a:off x="11664591" y="31988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3F3DBE-3F74-5FE9-975A-D11040C28316}"/>
              </a:ext>
            </a:extLst>
          </p:cNvPr>
          <p:cNvSpPr/>
          <p:nvPr/>
        </p:nvSpPr>
        <p:spPr>
          <a:xfrm>
            <a:off x="5195250" y="30800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396CA9-BCA7-81D4-CBF3-82E72C7BF697}"/>
              </a:ext>
            </a:extLst>
          </p:cNvPr>
          <p:cNvSpPr/>
          <p:nvPr/>
        </p:nvSpPr>
        <p:spPr>
          <a:xfrm>
            <a:off x="5368120" y="390363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9C8897-4167-D52E-26F9-C120526F6773}"/>
              </a:ext>
            </a:extLst>
          </p:cNvPr>
          <p:cNvSpPr/>
          <p:nvPr/>
        </p:nvSpPr>
        <p:spPr>
          <a:xfrm>
            <a:off x="2103948" y="203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A37C5A9-97EB-792C-5FF4-0E0A1E65FBF6}"/>
              </a:ext>
            </a:extLst>
          </p:cNvPr>
          <p:cNvSpPr/>
          <p:nvPr/>
        </p:nvSpPr>
        <p:spPr>
          <a:xfrm>
            <a:off x="4609112" y="249582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9C2DD9-0037-3AE8-D2B7-30A03B00C3FB}"/>
              </a:ext>
            </a:extLst>
          </p:cNvPr>
          <p:cNvSpPr/>
          <p:nvPr/>
        </p:nvSpPr>
        <p:spPr>
          <a:xfrm>
            <a:off x="11290596" y="45479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2D963AA-956A-3AD5-26F6-85DC14AB4502}"/>
              </a:ext>
            </a:extLst>
          </p:cNvPr>
          <p:cNvSpPr/>
          <p:nvPr/>
        </p:nvSpPr>
        <p:spPr>
          <a:xfrm>
            <a:off x="8267220" y="188121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79910E6-7BCF-9644-415B-7C0323105DF0}"/>
              </a:ext>
            </a:extLst>
          </p:cNvPr>
          <p:cNvSpPr/>
          <p:nvPr/>
        </p:nvSpPr>
        <p:spPr>
          <a:xfrm>
            <a:off x="8937780" y="10277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A57366-DBB2-2632-B014-4944935EFA21}"/>
              </a:ext>
            </a:extLst>
          </p:cNvPr>
          <p:cNvSpPr/>
          <p:nvPr/>
        </p:nvSpPr>
        <p:spPr>
          <a:xfrm>
            <a:off x="4151406" y="155822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F6D597-9D72-D305-DFDA-B217F6DB5C81}"/>
              </a:ext>
            </a:extLst>
          </p:cNvPr>
          <p:cNvSpPr/>
          <p:nvPr/>
        </p:nvSpPr>
        <p:spPr>
          <a:xfrm>
            <a:off x="9848497" y="386334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00B2ECB-1888-B507-1A59-24C09DEA978D}"/>
              </a:ext>
            </a:extLst>
          </p:cNvPr>
          <p:cNvSpPr/>
          <p:nvPr/>
        </p:nvSpPr>
        <p:spPr>
          <a:xfrm>
            <a:off x="9406953" y="64620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9D5A05E-1E06-5DBC-F4EE-65837AD90CD8}"/>
              </a:ext>
            </a:extLst>
          </p:cNvPr>
          <p:cNvSpPr/>
          <p:nvPr/>
        </p:nvSpPr>
        <p:spPr>
          <a:xfrm>
            <a:off x="8712156" y="51565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BB22369-A72C-4B79-D413-AA693A09BE6D}"/>
              </a:ext>
            </a:extLst>
          </p:cNvPr>
          <p:cNvSpPr/>
          <p:nvPr/>
        </p:nvSpPr>
        <p:spPr>
          <a:xfrm>
            <a:off x="8878719" y="324519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D88BE5-34C5-FA31-C6F6-49AD9D6584FF}"/>
              </a:ext>
            </a:extLst>
          </p:cNvPr>
          <p:cNvSpPr/>
          <p:nvPr/>
        </p:nvSpPr>
        <p:spPr>
          <a:xfrm>
            <a:off x="10478004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CD1A104-1B22-9E1A-2CC9-92F4EE548EA1}"/>
              </a:ext>
            </a:extLst>
          </p:cNvPr>
          <p:cNvSpPr/>
          <p:nvPr/>
        </p:nvSpPr>
        <p:spPr>
          <a:xfrm>
            <a:off x="11204157" y="641205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600AA83-1AEA-74BD-C170-AC4DCF52F9DD}"/>
              </a:ext>
            </a:extLst>
          </p:cNvPr>
          <p:cNvSpPr/>
          <p:nvPr/>
        </p:nvSpPr>
        <p:spPr>
          <a:xfrm>
            <a:off x="6429636" y="64311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46DE723-DE0E-9EF8-440B-1774C0621ABD}"/>
              </a:ext>
            </a:extLst>
          </p:cNvPr>
          <p:cNvSpPr/>
          <p:nvPr/>
        </p:nvSpPr>
        <p:spPr>
          <a:xfrm>
            <a:off x="6641903" y="218877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FDC5CC-BFE7-4DBF-B017-FB982C73E576}"/>
              </a:ext>
            </a:extLst>
          </p:cNvPr>
          <p:cNvSpPr/>
          <p:nvPr/>
        </p:nvSpPr>
        <p:spPr>
          <a:xfrm rot="10633710">
            <a:off x="4239266" y="7154581"/>
            <a:ext cx="927934" cy="927934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D9270A74-CCDB-D86A-715F-0B730A2B1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96048">
            <a:off x="1637189" y="-1652099"/>
            <a:ext cx="1252243" cy="1252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5B8476D-63DE-2EAE-68C3-DE8F3DCE5C78}"/>
              </a:ext>
            </a:extLst>
          </p:cNvPr>
          <p:cNvSpPr/>
          <p:nvPr/>
        </p:nvSpPr>
        <p:spPr>
          <a:xfrm rot="10135413">
            <a:off x="13455037" y="3601942"/>
            <a:ext cx="1033815" cy="1033815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230BC717-A3AC-0E41-0FA0-788AFA574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3710">
            <a:off x="4484790" y="7400105"/>
            <a:ext cx="436887" cy="436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C13662F-B836-3CB1-752C-F364359A9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35413">
            <a:off x="13657911" y="3802053"/>
            <a:ext cx="617406" cy="617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A5A9EDA-710E-C62F-FFA9-451442094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36">
            <a:off x="12590690" y="6902353"/>
            <a:ext cx="674581" cy="600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57D811E-77CF-2BDD-F127-88BDA8A7732E}"/>
              </a:ext>
            </a:extLst>
          </p:cNvPr>
          <p:cNvSpPr txBox="1"/>
          <p:nvPr/>
        </p:nvSpPr>
        <p:spPr>
          <a:xfrm>
            <a:off x="4999257" y="-1418357"/>
            <a:ext cx="23038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INDEX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4355A48-DF4C-BB77-CECA-700E0CC55632}"/>
              </a:ext>
            </a:extLst>
          </p:cNvPr>
          <p:cNvSpPr/>
          <p:nvPr/>
        </p:nvSpPr>
        <p:spPr>
          <a:xfrm>
            <a:off x="10881186" y="-1404310"/>
            <a:ext cx="9666620" cy="9666620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19E1E9-E221-4106-4F82-818524C4F8E1}"/>
              </a:ext>
            </a:extLst>
          </p:cNvPr>
          <p:cNvSpPr/>
          <p:nvPr/>
        </p:nvSpPr>
        <p:spPr>
          <a:xfrm>
            <a:off x="11857722" y="-113357"/>
            <a:ext cx="7218023" cy="7218023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  <a:prstDash val="dash"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A6CE6F7-2A6C-439C-6199-53AC79C4282C}"/>
              </a:ext>
            </a:extLst>
          </p:cNvPr>
          <p:cNvSpPr/>
          <p:nvPr/>
        </p:nvSpPr>
        <p:spPr>
          <a:xfrm>
            <a:off x="14240315" y="1351337"/>
            <a:ext cx="4155327" cy="4155327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993CE3-74C5-D121-0C66-35D5397ED01A}"/>
              </a:ext>
            </a:extLst>
          </p:cNvPr>
          <p:cNvSpPr/>
          <p:nvPr/>
        </p:nvSpPr>
        <p:spPr>
          <a:xfrm>
            <a:off x="10501685" y="3730612"/>
            <a:ext cx="797658" cy="79765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ACDE72-17CD-33BA-F6EC-9B82D3564F98}"/>
              </a:ext>
            </a:extLst>
          </p:cNvPr>
          <p:cNvSpPr/>
          <p:nvPr/>
        </p:nvSpPr>
        <p:spPr>
          <a:xfrm>
            <a:off x="11056029" y="5246529"/>
            <a:ext cx="797658" cy="79765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1902C8E-E80D-37AF-604D-94D52524E7D6}"/>
              </a:ext>
            </a:extLst>
          </p:cNvPr>
          <p:cNvSpPr/>
          <p:nvPr/>
        </p:nvSpPr>
        <p:spPr>
          <a:xfrm>
            <a:off x="10444583" y="2116282"/>
            <a:ext cx="898472" cy="898472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1AFA9-403D-AE06-F0CE-3A3244FF1C0F}"/>
              </a:ext>
            </a:extLst>
          </p:cNvPr>
          <p:cNvSpPr/>
          <p:nvPr/>
        </p:nvSpPr>
        <p:spPr>
          <a:xfrm>
            <a:off x="10944365" y="347745"/>
            <a:ext cx="1084568" cy="108456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82D1B6B-2940-E3AE-C90D-C990F1F6E6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885">
            <a:off x="10580172" y="2250118"/>
            <a:ext cx="659944" cy="596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FA0F001-4368-9A7E-46D6-506713589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314" y="3825628"/>
            <a:ext cx="754289" cy="634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F73F3A6-B239-B543-7283-DE6ACB054D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33" y="5342020"/>
            <a:ext cx="607451" cy="606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E92DE9D-884E-9C84-F55A-161405A1A7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9352">
            <a:off x="11032294" y="511213"/>
            <a:ext cx="895775" cy="694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839AAF7-6013-341C-1A18-8E0A84623D1B}"/>
              </a:ext>
            </a:extLst>
          </p:cNvPr>
          <p:cNvSpPr/>
          <p:nvPr/>
        </p:nvSpPr>
        <p:spPr>
          <a:xfrm>
            <a:off x="10944366" y="1288079"/>
            <a:ext cx="1072932" cy="542643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Client/Server Architecture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985AB1F-9186-0721-B878-BC85826DFD4B}"/>
              </a:ext>
            </a:extLst>
          </p:cNvPr>
          <p:cNvSpPr/>
          <p:nvPr/>
        </p:nvSpPr>
        <p:spPr>
          <a:xfrm>
            <a:off x="10511314" y="4447564"/>
            <a:ext cx="797659" cy="323155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CSS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A488A4-AE10-5190-6E49-B87C409FFAA3}"/>
              </a:ext>
            </a:extLst>
          </p:cNvPr>
          <p:cNvSpPr/>
          <p:nvPr/>
        </p:nvSpPr>
        <p:spPr>
          <a:xfrm>
            <a:off x="10969660" y="5935915"/>
            <a:ext cx="963027" cy="332061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JavaScript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2EDA5D-9F5A-190A-0D4C-CC8F996C877F}"/>
              </a:ext>
            </a:extLst>
          </p:cNvPr>
          <p:cNvSpPr/>
          <p:nvPr/>
        </p:nvSpPr>
        <p:spPr>
          <a:xfrm>
            <a:off x="10511314" y="2859535"/>
            <a:ext cx="797659" cy="323155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HTML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00409F-2E91-764A-0C17-17ED332E0A5A}"/>
              </a:ext>
            </a:extLst>
          </p:cNvPr>
          <p:cNvSpPr/>
          <p:nvPr/>
        </p:nvSpPr>
        <p:spPr>
          <a:xfrm>
            <a:off x="7079857" y="468325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DABD387-15FE-4198-7E95-89FB818F4238}"/>
              </a:ext>
            </a:extLst>
          </p:cNvPr>
          <p:cNvSpPr/>
          <p:nvPr/>
        </p:nvSpPr>
        <p:spPr>
          <a:xfrm>
            <a:off x="269193" y="270977"/>
            <a:ext cx="1591312" cy="566186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B1344"/>
                </a:solidFill>
                <a:latin typeface="Arial Narrow" panose="020B0606020202030204" pitchFamily="34" charset="0"/>
              </a:rPr>
              <a:t>Web Development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94285F8-B3CC-CB1A-B380-1B741FBDC71B}"/>
              </a:ext>
            </a:extLst>
          </p:cNvPr>
          <p:cNvSpPr/>
          <p:nvPr/>
        </p:nvSpPr>
        <p:spPr>
          <a:xfrm rot="1141688">
            <a:off x="129984" y="3666464"/>
            <a:ext cx="623775" cy="828502"/>
          </a:xfrm>
          <a:custGeom>
            <a:avLst/>
            <a:gdLst>
              <a:gd name="connsiteX0" fmla="*/ 19812 w 1420308"/>
              <a:gd name="connsiteY0" fmla="*/ 1521449 h 1886461"/>
              <a:gd name="connsiteX1" fmla="*/ 47911 w 1420308"/>
              <a:gd name="connsiteY1" fmla="*/ 1667753 h 1886461"/>
              <a:gd name="connsiteX2" fmla="*/ 136303 w 1420308"/>
              <a:gd name="connsiteY2" fmla="*/ 1779481 h 1886461"/>
              <a:gd name="connsiteX3" fmla="*/ 166497 w 1420308"/>
              <a:gd name="connsiteY3" fmla="*/ 1796150 h 1886461"/>
              <a:gd name="connsiteX4" fmla="*/ 263176 w 1420308"/>
              <a:gd name="connsiteY4" fmla="*/ 1806913 h 1886461"/>
              <a:gd name="connsiteX5" fmla="*/ 379667 w 1420308"/>
              <a:gd name="connsiteY5" fmla="*/ 1750716 h 1886461"/>
              <a:gd name="connsiteX6" fmla="*/ 385953 w 1420308"/>
              <a:gd name="connsiteY6" fmla="*/ 1745477 h 1886461"/>
              <a:gd name="connsiteX7" fmla="*/ 390906 w 1420308"/>
              <a:gd name="connsiteY7" fmla="*/ 1740810 h 1886461"/>
              <a:gd name="connsiteX8" fmla="*/ 400431 w 1420308"/>
              <a:gd name="connsiteY8" fmla="*/ 1730713 h 1886461"/>
              <a:gd name="connsiteX9" fmla="*/ 417576 w 1420308"/>
              <a:gd name="connsiteY9" fmla="*/ 1707663 h 1886461"/>
              <a:gd name="connsiteX10" fmla="*/ 446151 w 1420308"/>
              <a:gd name="connsiteY10" fmla="*/ 1652227 h 1886461"/>
              <a:gd name="connsiteX11" fmla="*/ 488252 w 1420308"/>
              <a:gd name="connsiteY11" fmla="*/ 1521258 h 1886461"/>
              <a:gd name="connsiteX12" fmla="*/ 552926 w 1420308"/>
              <a:gd name="connsiteY12" fmla="*/ 1231413 h 1886461"/>
              <a:gd name="connsiteX13" fmla="*/ 570643 w 1420308"/>
              <a:gd name="connsiteY13" fmla="*/ 1156356 h 1886461"/>
              <a:gd name="connsiteX14" fmla="*/ 590645 w 1420308"/>
              <a:gd name="connsiteY14" fmla="*/ 1080156 h 1886461"/>
              <a:gd name="connsiteX15" fmla="*/ 645319 w 1420308"/>
              <a:gd name="connsiteY15" fmla="*/ 925470 h 1886461"/>
              <a:gd name="connsiteX16" fmla="*/ 665988 w 1420308"/>
              <a:gd name="connsiteY16" fmla="*/ 885369 h 1886461"/>
              <a:gd name="connsiteX17" fmla="*/ 679037 w 1420308"/>
              <a:gd name="connsiteY17" fmla="*/ 864891 h 1886461"/>
              <a:gd name="connsiteX18" fmla="*/ 693896 w 1420308"/>
              <a:gd name="connsiteY18" fmla="*/ 845841 h 1886461"/>
              <a:gd name="connsiteX19" fmla="*/ 762667 w 1420308"/>
              <a:gd name="connsiteY19" fmla="*/ 785547 h 1886461"/>
              <a:gd name="connsiteX20" fmla="*/ 908780 w 1420308"/>
              <a:gd name="connsiteY20" fmla="*/ 712014 h 1886461"/>
              <a:gd name="connsiteX21" fmla="*/ 1048322 w 1420308"/>
              <a:gd name="connsiteY21" fmla="*/ 649626 h 1886461"/>
              <a:gd name="connsiteX22" fmla="*/ 1172147 w 1420308"/>
              <a:gd name="connsiteY22" fmla="*/ 568949 h 1886461"/>
              <a:gd name="connsiteX23" fmla="*/ 1265587 w 1420308"/>
              <a:gd name="connsiteY23" fmla="*/ 460173 h 1886461"/>
              <a:gd name="connsiteX24" fmla="*/ 1312640 w 1420308"/>
              <a:gd name="connsiteY24" fmla="*/ 331300 h 1886461"/>
              <a:gd name="connsiteX25" fmla="*/ 1311497 w 1420308"/>
              <a:gd name="connsiteY25" fmla="*/ 269007 h 1886461"/>
              <a:gd name="connsiteX26" fmla="*/ 1291590 w 1420308"/>
              <a:gd name="connsiteY26" fmla="*/ 217095 h 1886461"/>
              <a:gd name="connsiteX27" fmla="*/ 1211771 w 1420308"/>
              <a:gd name="connsiteY27" fmla="*/ 162993 h 1886461"/>
              <a:gd name="connsiteX28" fmla="*/ 1161193 w 1420308"/>
              <a:gd name="connsiteY28" fmla="*/ 160993 h 1886461"/>
              <a:gd name="connsiteX29" fmla="*/ 1108520 w 1420308"/>
              <a:gd name="connsiteY29" fmla="*/ 173947 h 1886461"/>
              <a:gd name="connsiteX30" fmla="*/ 1095375 w 1420308"/>
              <a:gd name="connsiteY30" fmla="*/ 179376 h 1886461"/>
              <a:gd name="connsiteX31" fmla="*/ 1079849 w 1420308"/>
              <a:gd name="connsiteY31" fmla="*/ 186139 h 1886461"/>
              <a:gd name="connsiteX32" fmla="*/ 1049274 w 1420308"/>
              <a:gd name="connsiteY32" fmla="*/ 200712 h 1886461"/>
              <a:gd name="connsiteX33" fmla="*/ 990505 w 1420308"/>
              <a:gd name="connsiteY33" fmla="*/ 234336 h 1886461"/>
              <a:gd name="connsiteX34" fmla="*/ 872014 w 1420308"/>
              <a:gd name="connsiteY34" fmla="*/ 320061 h 1886461"/>
              <a:gd name="connsiteX35" fmla="*/ 732949 w 1420308"/>
              <a:gd name="connsiteY35" fmla="*/ 411786 h 1886461"/>
              <a:gd name="connsiteX36" fmla="*/ 573881 w 1420308"/>
              <a:gd name="connsiteY36" fmla="*/ 478461 h 1886461"/>
              <a:gd name="connsiteX37" fmla="*/ 553498 w 1420308"/>
              <a:gd name="connsiteY37" fmla="*/ 484557 h 1886461"/>
              <a:gd name="connsiteX38" fmla="*/ 535210 w 1420308"/>
              <a:gd name="connsiteY38" fmla="*/ 489701 h 1886461"/>
              <a:gd name="connsiteX39" fmla="*/ 504730 w 1420308"/>
              <a:gd name="connsiteY39" fmla="*/ 499226 h 1886461"/>
              <a:gd name="connsiteX40" fmla="*/ 444818 w 1420308"/>
              <a:gd name="connsiteY40" fmla="*/ 523610 h 1886461"/>
              <a:gd name="connsiteX41" fmla="*/ 249269 w 1420308"/>
              <a:gd name="connsiteY41" fmla="*/ 677915 h 1886461"/>
              <a:gd name="connsiteX42" fmla="*/ 187357 w 1420308"/>
              <a:gd name="connsiteY42" fmla="*/ 787738 h 1886461"/>
              <a:gd name="connsiteX43" fmla="*/ 165640 w 1420308"/>
              <a:gd name="connsiteY43" fmla="*/ 850413 h 1886461"/>
              <a:gd name="connsiteX44" fmla="*/ 150209 w 1420308"/>
              <a:gd name="connsiteY44" fmla="*/ 917659 h 1886461"/>
              <a:gd name="connsiteX45" fmla="*/ 141256 w 1420308"/>
              <a:gd name="connsiteY45" fmla="*/ 988430 h 1886461"/>
              <a:gd name="connsiteX46" fmla="*/ 138589 w 1420308"/>
              <a:gd name="connsiteY46" fmla="*/ 1027768 h 1886461"/>
              <a:gd name="connsiteX47" fmla="*/ 134684 w 1420308"/>
              <a:gd name="connsiteY47" fmla="*/ 1068440 h 1886461"/>
              <a:gd name="connsiteX48" fmla="*/ 104299 w 1420308"/>
              <a:gd name="connsiteY48" fmla="*/ 1226365 h 1886461"/>
              <a:gd name="connsiteX49" fmla="*/ 58007 w 1420308"/>
              <a:gd name="connsiteY49" fmla="*/ 1376193 h 1886461"/>
              <a:gd name="connsiteX50" fmla="*/ 33814 w 1420308"/>
              <a:gd name="connsiteY50" fmla="*/ 1449059 h 1886461"/>
              <a:gd name="connsiteX51" fmla="*/ 19812 w 1420308"/>
              <a:gd name="connsiteY51" fmla="*/ 1521449 h 1886461"/>
              <a:gd name="connsiteX52" fmla="*/ 0 w 1420308"/>
              <a:gd name="connsiteY52" fmla="*/ 1521449 h 1886461"/>
              <a:gd name="connsiteX53" fmla="*/ 4096 w 1420308"/>
              <a:gd name="connsiteY53" fmla="*/ 1481253 h 1886461"/>
              <a:gd name="connsiteX54" fmla="*/ 12383 w 1420308"/>
              <a:gd name="connsiteY54" fmla="*/ 1443153 h 1886461"/>
              <a:gd name="connsiteX55" fmla="*/ 30004 w 1420308"/>
              <a:gd name="connsiteY55" fmla="*/ 1368287 h 1886461"/>
              <a:gd name="connsiteX56" fmla="*/ 43434 w 1420308"/>
              <a:gd name="connsiteY56" fmla="*/ 1293325 h 1886461"/>
              <a:gd name="connsiteX57" fmla="*/ 49911 w 1420308"/>
              <a:gd name="connsiteY57" fmla="*/ 1218173 h 1886461"/>
              <a:gd name="connsiteX58" fmla="*/ 40386 w 1420308"/>
              <a:gd name="connsiteY58" fmla="*/ 1069869 h 1886461"/>
              <a:gd name="connsiteX59" fmla="*/ 33814 w 1420308"/>
              <a:gd name="connsiteY59" fmla="*/ 1033769 h 1886461"/>
              <a:gd name="connsiteX60" fmla="*/ 25718 w 1420308"/>
              <a:gd name="connsiteY60" fmla="*/ 996431 h 1886461"/>
              <a:gd name="connsiteX61" fmla="*/ 13430 w 1420308"/>
              <a:gd name="connsiteY61" fmla="*/ 913659 h 1886461"/>
              <a:gd name="connsiteX62" fmla="*/ 21431 w 1420308"/>
              <a:gd name="connsiteY62" fmla="*/ 740494 h 1886461"/>
              <a:gd name="connsiteX63" fmla="*/ 85249 w 1420308"/>
              <a:gd name="connsiteY63" fmla="*/ 571330 h 1886461"/>
              <a:gd name="connsiteX64" fmla="*/ 202883 w 1420308"/>
              <a:gd name="connsiteY64" fmla="*/ 431122 h 1886461"/>
              <a:gd name="connsiteX65" fmla="*/ 352616 w 1420308"/>
              <a:gd name="connsiteY65" fmla="*/ 332062 h 1886461"/>
              <a:gd name="connsiteX66" fmla="*/ 434816 w 1420308"/>
              <a:gd name="connsiteY66" fmla="*/ 298058 h 1886461"/>
              <a:gd name="connsiteX67" fmla="*/ 477679 w 1420308"/>
              <a:gd name="connsiteY67" fmla="*/ 284913 h 1886461"/>
              <a:gd name="connsiteX68" fmla="*/ 512921 w 1420308"/>
              <a:gd name="connsiteY68" fmla="*/ 275388 h 1886461"/>
              <a:gd name="connsiteX69" fmla="*/ 639128 w 1420308"/>
              <a:gd name="connsiteY69" fmla="*/ 229002 h 1886461"/>
              <a:gd name="connsiteX70" fmla="*/ 761524 w 1420308"/>
              <a:gd name="connsiteY70" fmla="*/ 159945 h 1886461"/>
              <a:gd name="connsiteX71" fmla="*/ 899160 w 1420308"/>
              <a:gd name="connsiteY71" fmla="*/ 75935 h 1886461"/>
              <a:gd name="connsiteX72" fmla="*/ 976884 w 1420308"/>
              <a:gd name="connsiteY72" fmla="*/ 39264 h 1886461"/>
              <a:gd name="connsiteX73" fmla="*/ 1017175 w 1420308"/>
              <a:gd name="connsiteY73" fmla="*/ 24119 h 1886461"/>
              <a:gd name="connsiteX74" fmla="*/ 1037558 w 1420308"/>
              <a:gd name="connsiteY74" fmla="*/ 17356 h 1886461"/>
              <a:gd name="connsiteX75" fmla="*/ 1060895 w 1420308"/>
              <a:gd name="connsiteY75" fmla="*/ 10879 h 1886461"/>
              <a:gd name="connsiteX76" fmla="*/ 1159574 w 1420308"/>
              <a:gd name="connsiteY76" fmla="*/ 211 h 1886461"/>
              <a:gd name="connsiteX77" fmla="*/ 1260158 w 1420308"/>
              <a:gd name="connsiteY77" fmla="*/ 21166 h 1886461"/>
              <a:gd name="connsiteX78" fmla="*/ 1347597 w 1420308"/>
              <a:gd name="connsiteY78" fmla="*/ 78888 h 1886461"/>
              <a:gd name="connsiteX79" fmla="*/ 1403604 w 1420308"/>
              <a:gd name="connsiteY79" fmla="*/ 165660 h 1886461"/>
              <a:gd name="connsiteX80" fmla="*/ 1420273 w 1420308"/>
              <a:gd name="connsiteY80" fmla="*/ 262053 h 1886461"/>
              <a:gd name="connsiteX81" fmla="*/ 1405985 w 1420308"/>
              <a:gd name="connsiteY81" fmla="*/ 352350 h 1886461"/>
              <a:gd name="connsiteX82" fmla="*/ 1326451 w 1420308"/>
              <a:gd name="connsiteY82" fmla="*/ 501417 h 1886461"/>
              <a:gd name="connsiteX83" fmla="*/ 1272350 w 1420308"/>
              <a:gd name="connsiteY83" fmla="*/ 563234 h 1886461"/>
              <a:gd name="connsiteX84" fmla="*/ 1211199 w 1420308"/>
              <a:gd name="connsiteY84" fmla="*/ 616764 h 1886461"/>
              <a:gd name="connsiteX85" fmla="*/ 942023 w 1420308"/>
              <a:gd name="connsiteY85" fmla="*/ 777737 h 1886461"/>
              <a:gd name="connsiteX86" fmla="*/ 825056 w 1420308"/>
              <a:gd name="connsiteY86" fmla="*/ 862700 h 1886461"/>
              <a:gd name="connsiteX87" fmla="*/ 787718 w 1420308"/>
              <a:gd name="connsiteY87" fmla="*/ 912897 h 1886461"/>
              <a:gd name="connsiteX88" fmla="*/ 781622 w 1420308"/>
              <a:gd name="connsiteY88" fmla="*/ 925946 h 1886461"/>
              <a:gd name="connsiteX89" fmla="*/ 776478 w 1420308"/>
              <a:gd name="connsiteY89" fmla="*/ 939376 h 1886461"/>
              <a:gd name="connsiteX90" fmla="*/ 767620 w 1420308"/>
              <a:gd name="connsiteY90" fmla="*/ 970142 h 1886461"/>
              <a:gd name="connsiteX91" fmla="*/ 754380 w 1420308"/>
              <a:gd name="connsiteY91" fmla="*/ 1039293 h 1886461"/>
              <a:gd name="connsiteX92" fmla="*/ 744093 w 1420308"/>
              <a:gd name="connsiteY92" fmla="*/ 1112350 h 1886461"/>
              <a:gd name="connsiteX93" fmla="*/ 734568 w 1420308"/>
              <a:gd name="connsiteY93" fmla="*/ 1187312 h 1886461"/>
              <a:gd name="connsiteX94" fmla="*/ 723995 w 1420308"/>
              <a:gd name="connsiteY94" fmla="*/ 1263512 h 1886461"/>
              <a:gd name="connsiteX95" fmla="*/ 651605 w 1420308"/>
              <a:gd name="connsiteY95" fmla="*/ 1572408 h 1886461"/>
              <a:gd name="connsiteX96" fmla="*/ 576929 w 1420308"/>
              <a:gd name="connsiteY96" fmla="*/ 1724808 h 1886461"/>
              <a:gd name="connsiteX97" fmla="*/ 550069 w 1420308"/>
              <a:gd name="connsiteY97" fmla="*/ 1761193 h 1886461"/>
              <a:gd name="connsiteX98" fmla="*/ 518541 w 1420308"/>
              <a:gd name="connsiteY98" fmla="*/ 1795578 h 1886461"/>
              <a:gd name="connsiteX99" fmla="*/ 481108 w 1420308"/>
              <a:gd name="connsiteY99" fmla="*/ 1826440 h 1886461"/>
              <a:gd name="connsiteX100" fmla="*/ 460153 w 1420308"/>
              <a:gd name="connsiteY100" fmla="*/ 1839774 h 1886461"/>
              <a:gd name="connsiteX101" fmla="*/ 449009 w 1420308"/>
              <a:gd name="connsiteY101" fmla="*/ 1845775 h 1886461"/>
              <a:gd name="connsiteX102" fmla="*/ 438912 w 1420308"/>
              <a:gd name="connsiteY102" fmla="*/ 1850538 h 1886461"/>
              <a:gd name="connsiteX103" fmla="*/ 354902 w 1420308"/>
              <a:gd name="connsiteY103" fmla="*/ 1879113 h 1886461"/>
              <a:gd name="connsiteX104" fmla="*/ 265462 w 1420308"/>
              <a:gd name="connsiteY104" fmla="*/ 1885685 h 1886461"/>
              <a:gd name="connsiteX105" fmla="*/ 178975 w 1420308"/>
              <a:gd name="connsiteY105" fmla="*/ 1864159 h 1886461"/>
              <a:gd name="connsiteX106" fmla="*/ 140875 w 1420308"/>
              <a:gd name="connsiteY106" fmla="*/ 1842727 h 1886461"/>
              <a:gd name="connsiteX107" fmla="*/ 107537 w 1420308"/>
              <a:gd name="connsiteY107" fmla="*/ 1815962 h 1886461"/>
              <a:gd name="connsiteX108" fmla="*/ 24194 w 1420308"/>
              <a:gd name="connsiteY108" fmla="*/ 1677278 h 1886461"/>
              <a:gd name="connsiteX109" fmla="*/ 0 w 1420308"/>
              <a:gd name="connsiteY109" fmla="*/ 1521640 h 188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420308" h="1886461">
                <a:moveTo>
                  <a:pt x="19812" y="1521449"/>
                </a:moveTo>
                <a:cubicBezTo>
                  <a:pt x="19524" y="1571585"/>
                  <a:pt x="29071" y="1621291"/>
                  <a:pt x="47911" y="1667753"/>
                </a:cubicBezTo>
                <a:cubicBezTo>
                  <a:pt x="65691" y="1712910"/>
                  <a:pt x="96449" y="1751788"/>
                  <a:pt x="136303" y="1779481"/>
                </a:cubicBezTo>
                <a:cubicBezTo>
                  <a:pt x="145861" y="1785909"/>
                  <a:pt x="155965" y="1791486"/>
                  <a:pt x="166497" y="1796150"/>
                </a:cubicBezTo>
                <a:cubicBezTo>
                  <a:pt x="197042" y="1808865"/>
                  <a:pt x="230582" y="1812599"/>
                  <a:pt x="263176" y="1806913"/>
                </a:cubicBezTo>
                <a:cubicBezTo>
                  <a:pt x="306101" y="1798236"/>
                  <a:pt x="346158" y="1778912"/>
                  <a:pt x="379667" y="1750716"/>
                </a:cubicBezTo>
                <a:cubicBezTo>
                  <a:pt x="381762" y="1749001"/>
                  <a:pt x="384143" y="1747096"/>
                  <a:pt x="385953" y="1745477"/>
                </a:cubicBezTo>
                <a:lnTo>
                  <a:pt x="390906" y="1740810"/>
                </a:lnTo>
                <a:cubicBezTo>
                  <a:pt x="394049" y="1737476"/>
                  <a:pt x="397288" y="1734333"/>
                  <a:pt x="400431" y="1730713"/>
                </a:cubicBezTo>
                <a:cubicBezTo>
                  <a:pt x="406725" y="1723478"/>
                  <a:pt x="412457" y="1715772"/>
                  <a:pt x="417576" y="1707663"/>
                </a:cubicBezTo>
                <a:cubicBezTo>
                  <a:pt x="428795" y="1690108"/>
                  <a:pt x="438361" y="1671550"/>
                  <a:pt x="446151" y="1652227"/>
                </a:cubicBezTo>
                <a:cubicBezTo>
                  <a:pt x="463302" y="1609635"/>
                  <a:pt x="477372" y="1565866"/>
                  <a:pt x="488252" y="1521258"/>
                </a:cubicBezTo>
                <a:cubicBezTo>
                  <a:pt x="511778" y="1428771"/>
                  <a:pt x="530543" y="1330758"/>
                  <a:pt x="552926" y="1231413"/>
                </a:cubicBezTo>
                <a:cubicBezTo>
                  <a:pt x="558451" y="1206457"/>
                  <a:pt x="564356" y="1181502"/>
                  <a:pt x="570643" y="1156356"/>
                </a:cubicBezTo>
                <a:cubicBezTo>
                  <a:pt x="576929" y="1131210"/>
                  <a:pt x="583502" y="1105968"/>
                  <a:pt x="590645" y="1080156"/>
                </a:cubicBezTo>
                <a:cubicBezTo>
                  <a:pt x="604892" y="1027273"/>
                  <a:pt x="623170" y="975559"/>
                  <a:pt x="645319" y="925470"/>
                </a:cubicBezTo>
                <a:cubicBezTo>
                  <a:pt x="651415" y="912230"/>
                  <a:pt x="658082" y="898895"/>
                  <a:pt x="665988" y="885369"/>
                </a:cubicBezTo>
                <a:cubicBezTo>
                  <a:pt x="669989" y="878607"/>
                  <a:pt x="674370" y="871653"/>
                  <a:pt x="679037" y="864891"/>
                </a:cubicBezTo>
                <a:cubicBezTo>
                  <a:pt x="683705" y="858128"/>
                  <a:pt x="688562" y="851937"/>
                  <a:pt x="693896" y="845841"/>
                </a:cubicBezTo>
                <a:cubicBezTo>
                  <a:pt x="713882" y="822621"/>
                  <a:pt x="737032" y="802324"/>
                  <a:pt x="762667" y="785547"/>
                </a:cubicBezTo>
                <a:cubicBezTo>
                  <a:pt x="811149" y="752972"/>
                  <a:pt x="860965" y="732588"/>
                  <a:pt x="908780" y="712014"/>
                </a:cubicBezTo>
                <a:cubicBezTo>
                  <a:pt x="956596" y="691440"/>
                  <a:pt x="1004030" y="672581"/>
                  <a:pt x="1048322" y="649626"/>
                </a:cubicBezTo>
                <a:cubicBezTo>
                  <a:pt x="1092499" y="627474"/>
                  <a:pt x="1134036" y="600411"/>
                  <a:pt x="1172147" y="568949"/>
                </a:cubicBezTo>
                <a:cubicBezTo>
                  <a:pt x="1209155" y="538169"/>
                  <a:pt x="1240740" y="501401"/>
                  <a:pt x="1265587" y="460173"/>
                </a:cubicBezTo>
                <a:cubicBezTo>
                  <a:pt x="1289930" y="420891"/>
                  <a:pt x="1305945" y="377027"/>
                  <a:pt x="1312640" y="331300"/>
                </a:cubicBezTo>
                <a:cubicBezTo>
                  <a:pt x="1315282" y="310590"/>
                  <a:pt x="1314897" y="289606"/>
                  <a:pt x="1311497" y="269007"/>
                </a:cubicBezTo>
                <a:cubicBezTo>
                  <a:pt x="1308238" y="250590"/>
                  <a:pt x="1301481" y="232969"/>
                  <a:pt x="1291590" y="217095"/>
                </a:cubicBezTo>
                <a:cubicBezTo>
                  <a:pt x="1273649" y="188762"/>
                  <a:pt x="1244735" y="169163"/>
                  <a:pt x="1211771" y="162993"/>
                </a:cubicBezTo>
                <a:cubicBezTo>
                  <a:pt x="1195108" y="159784"/>
                  <a:pt x="1178057" y="159109"/>
                  <a:pt x="1161193" y="160993"/>
                </a:cubicBezTo>
                <a:cubicBezTo>
                  <a:pt x="1143186" y="163218"/>
                  <a:pt x="1125505" y="167566"/>
                  <a:pt x="1108520" y="173947"/>
                </a:cubicBezTo>
                <a:cubicBezTo>
                  <a:pt x="1104138" y="175566"/>
                  <a:pt x="1099757" y="177471"/>
                  <a:pt x="1095375" y="179376"/>
                </a:cubicBezTo>
                <a:lnTo>
                  <a:pt x="1079849" y="186139"/>
                </a:lnTo>
                <a:cubicBezTo>
                  <a:pt x="1069467" y="190806"/>
                  <a:pt x="1059275" y="195664"/>
                  <a:pt x="1049274" y="200712"/>
                </a:cubicBezTo>
                <a:cubicBezTo>
                  <a:pt x="1029272" y="210999"/>
                  <a:pt x="1009745" y="222048"/>
                  <a:pt x="990505" y="234336"/>
                </a:cubicBezTo>
                <a:cubicBezTo>
                  <a:pt x="952405" y="258720"/>
                  <a:pt x="914305" y="288247"/>
                  <a:pt x="872014" y="320061"/>
                </a:cubicBezTo>
                <a:cubicBezTo>
                  <a:pt x="827932" y="353950"/>
                  <a:pt x="781456" y="384606"/>
                  <a:pt x="732949" y="411786"/>
                </a:cubicBezTo>
                <a:cubicBezTo>
                  <a:pt x="682189" y="439065"/>
                  <a:pt x="628921" y="461393"/>
                  <a:pt x="573881" y="478461"/>
                </a:cubicBezTo>
                <a:cubicBezTo>
                  <a:pt x="567119" y="480747"/>
                  <a:pt x="560356" y="482557"/>
                  <a:pt x="553498" y="484557"/>
                </a:cubicBezTo>
                <a:lnTo>
                  <a:pt x="535210" y="489701"/>
                </a:lnTo>
                <a:cubicBezTo>
                  <a:pt x="525113" y="492654"/>
                  <a:pt x="514922" y="495987"/>
                  <a:pt x="504730" y="499226"/>
                </a:cubicBezTo>
                <a:cubicBezTo>
                  <a:pt x="484442" y="506370"/>
                  <a:pt x="464344" y="514561"/>
                  <a:pt x="444818" y="523610"/>
                </a:cubicBezTo>
                <a:cubicBezTo>
                  <a:pt x="367639" y="557688"/>
                  <a:pt x="300360" y="610776"/>
                  <a:pt x="249269" y="677915"/>
                </a:cubicBezTo>
                <a:cubicBezTo>
                  <a:pt x="224147" y="711807"/>
                  <a:pt x="203349" y="748699"/>
                  <a:pt x="187357" y="787738"/>
                </a:cubicBezTo>
                <a:cubicBezTo>
                  <a:pt x="178797" y="808148"/>
                  <a:pt x="171543" y="829082"/>
                  <a:pt x="165640" y="850413"/>
                </a:cubicBezTo>
                <a:cubicBezTo>
                  <a:pt x="159314" y="872540"/>
                  <a:pt x="154163" y="894987"/>
                  <a:pt x="150209" y="917659"/>
                </a:cubicBezTo>
                <a:cubicBezTo>
                  <a:pt x="146209" y="940710"/>
                  <a:pt x="143161" y="964427"/>
                  <a:pt x="141256" y="988430"/>
                </a:cubicBezTo>
                <a:cubicBezTo>
                  <a:pt x="140208" y="999765"/>
                  <a:pt x="139541" y="1014433"/>
                  <a:pt x="138589" y="1027768"/>
                </a:cubicBezTo>
                <a:cubicBezTo>
                  <a:pt x="137636" y="1041103"/>
                  <a:pt x="136303" y="1054914"/>
                  <a:pt x="134684" y="1068440"/>
                </a:cubicBezTo>
                <a:cubicBezTo>
                  <a:pt x="128262" y="1121727"/>
                  <a:pt x="118108" y="1174499"/>
                  <a:pt x="104299" y="1226365"/>
                </a:cubicBezTo>
                <a:cubicBezTo>
                  <a:pt x="91154" y="1277704"/>
                  <a:pt x="74676" y="1327329"/>
                  <a:pt x="58007" y="1376193"/>
                </a:cubicBezTo>
                <a:cubicBezTo>
                  <a:pt x="49625" y="1400577"/>
                  <a:pt x="41243" y="1424865"/>
                  <a:pt x="33814" y="1449059"/>
                </a:cubicBezTo>
                <a:cubicBezTo>
                  <a:pt x="25889" y="1472443"/>
                  <a:pt x="21178" y="1496796"/>
                  <a:pt x="19812" y="1521449"/>
                </a:cubicBezTo>
                <a:close/>
                <a:moveTo>
                  <a:pt x="0" y="1521449"/>
                </a:moveTo>
                <a:cubicBezTo>
                  <a:pt x="41" y="1507949"/>
                  <a:pt x="1413" y="1494485"/>
                  <a:pt x="4096" y="1481253"/>
                </a:cubicBezTo>
                <a:cubicBezTo>
                  <a:pt x="6382" y="1468204"/>
                  <a:pt x="9430" y="1455536"/>
                  <a:pt x="12383" y="1443153"/>
                </a:cubicBezTo>
                <a:cubicBezTo>
                  <a:pt x="18288" y="1418007"/>
                  <a:pt x="24765" y="1393242"/>
                  <a:pt x="30004" y="1368287"/>
                </a:cubicBezTo>
                <a:cubicBezTo>
                  <a:pt x="35243" y="1343332"/>
                  <a:pt x="39529" y="1318376"/>
                  <a:pt x="43434" y="1293325"/>
                </a:cubicBezTo>
                <a:cubicBezTo>
                  <a:pt x="47339" y="1268274"/>
                  <a:pt x="48768" y="1243224"/>
                  <a:pt x="49911" y="1218173"/>
                </a:cubicBezTo>
                <a:cubicBezTo>
                  <a:pt x="51681" y="1168545"/>
                  <a:pt x="48490" y="1118863"/>
                  <a:pt x="40386" y="1069869"/>
                </a:cubicBezTo>
                <a:cubicBezTo>
                  <a:pt x="38576" y="1057772"/>
                  <a:pt x="36195" y="1045675"/>
                  <a:pt x="33814" y="1033769"/>
                </a:cubicBezTo>
                <a:cubicBezTo>
                  <a:pt x="31433" y="1021863"/>
                  <a:pt x="28575" y="1010718"/>
                  <a:pt x="25718" y="996431"/>
                </a:cubicBezTo>
                <a:cubicBezTo>
                  <a:pt x="20097" y="969088"/>
                  <a:pt x="15995" y="941455"/>
                  <a:pt x="13430" y="913659"/>
                </a:cubicBezTo>
                <a:cubicBezTo>
                  <a:pt x="7816" y="855851"/>
                  <a:pt x="10511" y="797538"/>
                  <a:pt x="21431" y="740494"/>
                </a:cubicBezTo>
                <a:cubicBezTo>
                  <a:pt x="32923" y="680885"/>
                  <a:pt x="54505" y="623676"/>
                  <a:pt x="85249" y="571330"/>
                </a:cubicBezTo>
                <a:cubicBezTo>
                  <a:pt x="116943" y="518770"/>
                  <a:pt x="156630" y="471468"/>
                  <a:pt x="202883" y="431122"/>
                </a:cubicBezTo>
                <a:cubicBezTo>
                  <a:pt x="248104" y="391508"/>
                  <a:pt x="298470" y="358187"/>
                  <a:pt x="352616" y="332062"/>
                </a:cubicBezTo>
                <a:cubicBezTo>
                  <a:pt x="379261" y="318982"/>
                  <a:pt x="406717" y="307624"/>
                  <a:pt x="434816" y="298058"/>
                </a:cubicBezTo>
                <a:cubicBezTo>
                  <a:pt x="448786" y="293168"/>
                  <a:pt x="463074" y="288787"/>
                  <a:pt x="477679" y="284913"/>
                </a:cubicBezTo>
                <a:lnTo>
                  <a:pt x="512921" y="275388"/>
                </a:lnTo>
                <a:cubicBezTo>
                  <a:pt x="556220" y="263503"/>
                  <a:pt x="598438" y="247986"/>
                  <a:pt x="639128" y="229002"/>
                </a:cubicBezTo>
                <a:cubicBezTo>
                  <a:pt x="681465" y="208824"/>
                  <a:pt x="722361" y="185750"/>
                  <a:pt x="761524" y="159945"/>
                </a:cubicBezTo>
                <a:cubicBezTo>
                  <a:pt x="803434" y="133180"/>
                  <a:pt x="848868" y="102795"/>
                  <a:pt x="899160" y="75935"/>
                </a:cubicBezTo>
                <a:cubicBezTo>
                  <a:pt x="924406" y="62356"/>
                  <a:pt x="950350" y="50115"/>
                  <a:pt x="976884" y="39264"/>
                </a:cubicBezTo>
                <a:cubicBezTo>
                  <a:pt x="990219" y="33834"/>
                  <a:pt x="1003649" y="28881"/>
                  <a:pt x="1017175" y="24119"/>
                </a:cubicBezTo>
                <a:lnTo>
                  <a:pt x="1037558" y="17356"/>
                </a:lnTo>
                <a:cubicBezTo>
                  <a:pt x="1045274" y="15070"/>
                  <a:pt x="1052989" y="12784"/>
                  <a:pt x="1060895" y="10879"/>
                </a:cubicBezTo>
                <a:cubicBezTo>
                  <a:pt x="1093113" y="2648"/>
                  <a:pt x="1126341" y="-944"/>
                  <a:pt x="1159574" y="211"/>
                </a:cubicBezTo>
                <a:cubicBezTo>
                  <a:pt x="1194064" y="1303"/>
                  <a:pt x="1228100" y="8394"/>
                  <a:pt x="1260158" y="21166"/>
                </a:cubicBezTo>
                <a:cubicBezTo>
                  <a:pt x="1292881" y="34347"/>
                  <a:pt x="1322617" y="53977"/>
                  <a:pt x="1347597" y="78888"/>
                </a:cubicBezTo>
                <a:cubicBezTo>
                  <a:pt x="1372211" y="103511"/>
                  <a:pt x="1391303" y="133090"/>
                  <a:pt x="1403604" y="165660"/>
                </a:cubicBezTo>
                <a:cubicBezTo>
                  <a:pt x="1415162" y="196460"/>
                  <a:pt x="1420817" y="229161"/>
                  <a:pt x="1420273" y="262053"/>
                </a:cubicBezTo>
                <a:cubicBezTo>
                  <a:pt x="1419921" y="292687"/>
                  <a:pt x="1415108" y="323105"/>
                  <a:pt x="1405985" y="352350"/>
                </a:cubicBezTo>
                <a:cubicBezTo>
                  <a:pt x="1388336" y="406283"/>
                  <a:pt x="1361422" y="456726"/>
                  <a:pt x="1326451" y="501417"/>
                </a:cubicBezTo>
                <a:cubicBezTo>
                  <a:pt x="1309851" y="523234"/>
                  <a:pt x="1291774" y="543888"/>
                  <a:pt x="1272350" y="563234"/>
                </a:cubicBezTo>
                <a:cubicBezTo>
                  <a:pt x="1253037" y="582265"/>
                  <a:pt x="1232618" y="600140"/>
                  <a:pt x="1211199" y="616764"/>
                </a:cubicBezTo>
                <a:cubicBezTo>
                  <a:pt x="1126141" y="683439"/>
                  <a:pt x="1029367" y="726683"/>
                  <a:pt x="942023" y="777737"/>
                </a:cubicBezTo>
                <a:cubicBezTo>
                  <a:pt x="899519" y="800873"/>
                  <a:pt x="860201" y="829433"/>
                  <a:pt x="825056" y="862700"/>
                </a:cubicBezTo>
                <a:cubicBezTo>
                  <a:pt x="810238" y="877530"/>
                  <a:pt x="797660" y="894440"/>
                  <a:pt x="787718" y="912897"/>
                </a:cubicBezTo>
                <a:cubicBezTo>
                  <a:pt x="785527" y="917183"/>
                  <a:pt x="783431" y="921564"/>
                  <a:pt x="781622" y="925946"/>
                </a:cubicBezTo>
                <a:cubicBezTo>
                  <a:pt x="779812" y="930327"/>
                  <a:pt x="778193" y="934614"/>
                  <a:pt x="776478" y="939376"/>
                </a:cubicBezTo>
                <a:cubicBezTo>
                  <a:pt x="773240" y="948901"/>
                  <a:pt x="770287" y="959379"/>
                  <a:pt x="767620" y="970142"/>
                </a:cubicBezTo>
                <a:cubicBezTo>
                  <a:pt x="762191" y="991859"/>
                  <a:pt x="758095" y="1015386"/>
                  <a:pt x="754380" y="1039293"/>
                </a:cubicBezTo>
                <a:cubicBezTo>
                  <a:pt x="750665" y="1063201"/>
                  <a:pt x="747427" y="1087680"/>
                  <a:pt x="744093" y="1112350"/>
                </a:cubicBezTo>
                <a:lnTo>
                  <a:pt x="734568" y="1187312"/>
                </a:lnTo>
                <a:cubicBezTo>
                  <a:pt x="731330" y="1212458"/>
                  <a:pt x="727901" y="1237794"/>
                  <a:pt x="723995" y="1263512"/>
                </a:cubicBezTo>
                <a:cubicBezTo>
                  <a:pt x="708374" y="1365334"/>
                  <a:pt x="688658" y="1469061"/>
                  <a:pt x="651605" y="1572408"/>
                </a:cubicBezTo>
                <a:cubicBezTo>
                  <a:pt x="632807" y="1625973"/>
                  <a:pt x="607741" y="1677128"/>
                  <a:pt x="576929" y="1724808"/>
                </a:cubicBezTo>
                <a:cubicBezTo>
                  <a:pt x="568547" y="1737095"/>
                  <a:pt x="559784" y="1749287"/>
                  <a:pt x="550069" y="1761193"/>
                </a:cubicBezTo>
                <a:cubicBezTo>
                  <a:pt x="540377" y="1773378"/>
                  <a:pt x="529842" y="1784868"/>
                  <a:pt x="518541" y="1795578"/>
                </a:cubicBezTo>
                <a:cubicBezTo>
                  <a:pt x="506905" y="1806846"/>
                  <a:pt x="494387" y="1817165"/>
                  <a:pt x="481108" y="1826440"/>
                </a:cubicBezTo>
                <a:cubicBezTo>
                  <a:pt x="474361" y="1831248"/>
                  <a:pt x="467366" y="1835699"/>
                  <a:pt x="460153" y="1839774"/>
                </a:cubicBezTo>
                <a:lnTo>
                  <a:pt x="449009" y="1845775"/>
                </a:lnTo>
                <a:cubicBezTo>
                  <a:pt x="445484" y="1847585"/>
                  <a:pt x="442341" y="1848918"/>
                  <a:pt x="438912" y="1850538"/>
                </a:cubicBezTo>
                <a:cubicBezTo>
                  <a:pt x="412010" y="1863037"/>
                  <a:pt x="383845" y="1872616"/>
                  <a:pt x="354902" y="1879113"/>
                </a:cubicBezTo>
                <a:cubicBezTo>
                  <a:pt x="325559" y="1885587"/>
                  <a:pt x="295436" y="1887800"/>
                  <a:pt x="265462" y="1885685"/>
                </a:cubicBezTo>
                <a:cubicBezTo>
                  <a:pt x="235616" y="1883494"/>
                  <a:pt x="206365" y="1876213"/>
                  <a:pt x="178975" y="1864159"/>
                </a:cubicBezTo>
                <a:cubicBezTo>
                  <a:pt x="165631" y="1858225"/>
                  <a:pt x="152875" y="1851049"/>
                  <a:pt x="140875" y="1842727"/>
                </a:cubicBezTo>
                <a:cubicBezTo>
                  <a:pt x="129010" y="1834786"/>
                  <a:pt x="117856" y="1825830"/>
                  <a:pt x="107537" y="1815962"/>
                </a:cubicBezTo>
                <a:cubicBezTo>
                  <a:pt x="68720" y="1777333"/>
                  <a:pt x="40085" y="1729684"/>
                  <a:pt x="24194" y="1677278"/>
                </a:cubicBezTo>
                <a:cubicBezTo>
                  <a:pt x="8471" y="1626882"/>
                  <a:pt x="318" y="1574430"/>
                  <a:pt x="0" y="1521640"/>
                </a:cubicBezTo>
                <a:close/>
              </a:path>
            </a:pathLst>
          </a:custGeom>
          <a:solidFill>
            <a:srgbClr val="EBEBE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C6A9E27-A4D0-D7CE-1556-CD1764A1320D}"/>
              </a:ext>
            </a:extLst>
          </p:cNvPr>
          <p:cNvSpPr/>
          <p:nvPr/>
        </p:nvSpPr>
        <p:spPr>
          <a:xfrm rot="930403">
            <a:off x="1124280" y="3585504"/>
            <a:ext cx="960702" cy="1214352"/>
          </a:xfrm>
          <a:custGeom>
            <a:avLst/>
            <a:gdLst>
              <a:gd name="connsiteX0" fmla="*/ 1704992 w 2561921"/>
              <a:gd name="connsiteY0" fmla="*/ 729424 h 3238335"/>
              <a:gd name="connsiteX1" fmla="*/ 1903683 w 2561921"/>
              <a:gd name="connsiteY1" fmla="*/ 886491 h 3238335"/>
              <a:gd name="connsiteX2" fmla="*/ 2129140 w 2561921"/>
              <a:gd name="connsiteY2" fmla="*/ 1008030 h 3238335"/>
              <a:gd name="connsiteX3" fmla="*/ 2245250 w 2561921"/>
              <a:gd name="connsiteY3" fmla="*/ 1067562 h 3238335"/>
              <a:gd name="connsiteX4" fmla="*/ 2360979 w 2561921"/>
              <a:gd name="connsiteY4" fmla="*/ 1136808 h 3238335"/>
              <a:gd name="connsiteX5" fmla="*/ 2470135 w 2561921"/>
              <a:gd name="connsiteY5" fmla="*/ 1232058 h 3238335"/>
              <a:gd name="connsiteX6" fmla="*/ 2549192 w 2561921"/>
              <a:gd name="connsiteY6" fmla="*/ 1376457 h 3238335"/>
              <a:gd name="connsiteX7" fmla="*/ 2558146 w 2561921"/>
              <a:gd name="connsiteY7" fmla="*/ 1419987 h 3238335"/>
              <a:gd name="connsiteX8" fmla="*/ 2561670 w 2561921"/>
              <a:gd name="connsiteY8" fmla="*/ 1464468 h 3238335"/>
              <a:gd name="connsiteX9" fmla="*/ 2559956 w 2561921"/>
              <a:gd name="connsiteY9" fmla="*/ 1508664 h 3238335"/>
              <a:gd name="connsiteX10" fmla="*/ 2553860 w 2561921"/>
              <a:gd name="connsiteY10" fmla="*/ 1551622 h 3238335"/>
              <a:gd name="connsiteX11" fmla="*/ 2500329 w 2561921"/>
              <a:gd name="connsiteY11" fmla="*/ 1707451 h 3238335"/>
              <a:gd name="connsiteX12" fmla="*/ 2408985 w 2561921"/>
              <a:gd name="connsiteY12" fmla="*/ 1840801 h 3238335"/>
              <a:gd name="connsiteX13" fmla="*/ 2298876 w 2561921"/>
              <a:gd name="connsiteY13" fmla="*/ 1945576 h 3238335"/>
              <a:gd name="connsiteX14" fmla="*/ 2068275 w 2561921"/>
              <a:gd name="connsiteY14" fmla="*/ 2101786 h 3238335"/>
              <a:gd name="connsiteX15" fmla="*/ 1956547 w 2561921"/>
              <a:gd name="connsiteY15" fmla="*/ 2167699 h 3238335"/>
              <a:gd name="connsiteX16" fmla="*/ 1902826 w 2561921"/>
              <a:gd name="connsiteY16" fmla="*/ 2200275 h 3238335"/>
              <a:gd name="connsiteX17" fmla="*/ 1876632 w 2561921"/>
              <a:gd name="connsiteY17" fmla="*/ 2216467 h 3238335"/>
              <a:gd name="connsiteX18" fmla="*/ 1851010 w 2561921"/>
              <a:gd name="connsiteY18" fmla="*/ 2233041 h 3238335"/>
              <a:gd name="connsiteX19" fmla="*/ 1755188 w 2561921"/>
              <a:gd name="connsiteY19" fmla="*/ 2302668 h 3238335"/>
              <a:gd name="connsiteX20" fmla="*/ 1673845 w 2561921"/>
              <a:gd name="connsiteY20" fmla="*/ 2379725 h 3238335"/>
              <a:gd name="connsiteX21" fmla="*/ 1605551 w 2561921"/>
              <a:gd name="connsiteY21" fmla="*/ 2475833 h 3238335"/>
              <a:gd name="connsiteX22" fmla="*/ 1544686 w 2561921"/>
              <a:gd name="connsiteY22" fmla="*/ 2587561 h 3238335"/>
              <a:gd name="connsiteX23" fmla="*/ 1432005 w 2561921"/>
              <a:gd name="connsiteY23" fmla="*/ 2830258 h 3238335"/>
              <a:gd name="connsiteX24" fmla="*/ 1402668 w 2561921"/>
              <a:gd name="connsiteY24" fmla="*/ 2892361 h 3238335"/>
              <a:gd name="connsiteX25" fmla="*/ 1370760 w 2561921"/>
              <a:gd name="connsiteY25" fmla="*/ 2954274 h 3238335"/>
              <a:gd name="connsiteX26" fmla="*/ 1295417 w 2561921"/>
              <a:gd name="connsiteY26" fmla="*/ 3074289 h 3238335"/>
              <a:gd name="connsiteX27" fmla="*/ 1190642 w 2561921"/>
              <a:gd name="connsiteY27" fmla="*/ 3178206 h 3238335"/>
              <a:gd name="connsiteX28" fmla="*/ 1052053 w 2561921"/>
              <a:gd name="connsiteY28" fmla="*/ 3234023 h 3238335"/>
              <a:gd name="connsiteX29" fmla="*/ 979282 w 2561921"/>
              <a:gd name="connsiteY29" fmla="*/ 3238023 h 3238335"/>
              <a:gd name="connsiteX30" fmla="*/ 943754 w 2561921"/>
              <a:gd name="connsiteY30" fmla="*/ 3235356 h 3238335"/>
              <a:gd name="connsiteX31" fmla="*/ 909845 w 2561921"/>
              <a:gd name="connsiteY31" fmla="*/ 3230308 h 3238335"/>
              <a:gd name="connsiteX32" fmla="*/ 777352 w 2561921"/>
              <a:gd name="connsiteY32" fmla="*/ 3194875 h 3238335"/>
              <a:gd name="connsiteX33" fmla="*/ 653527 w 2561921"/>
              <a:gd name="connsiteY33" fmla="*/ 3133058 h 3238335"/>
              <a:gd name="connsiteX34" fmla="*/ 624952 w 2561921"/>
              <a:gd name="connsiteY34" fmla="*/ 3114008 h 3238335"/>
              <a:gd name="connsiteX35" fmla="*/ 596853 w 2561921"/>
              <a:gd name="connsiteY35" fmla="*/ 3093624 h 3238335"/>
              <a:gd name="connsiteX36" fmla="*/ 543989 w 2561921"/>
              <a:gd name="connsiteY36" fmla="*/ 3048476 h 3238335"/>
              <a:gd name="connsiteX37" fmla="*/ 371492 w 2561921"/>
              <a:gd name="connsiteY37" fmla="*/ 2830449 h 3238335"/>
              <a:gd name="connsiteX38" fmla="*/ 307769 w 2561921"/>
              <a:gd name="connsiteY38" fmla="*/ 2706624 h 3238335"/>
              <a:gd name="connsiteX39" fmla="*/ 257192 w 2561921"/>
              <a:gd name="connsiteY39" fmla="*/ 2576798 h 3238335"/>
              <a:gd name="connsiteX40" fmla="*/ 236427 w 2561921"/>
              <a:gd name="connsiteY40" fmla="*/ 2510123 h 3238335"/>
              <a:gd name="connsiteX41" fmla="*/ 226902 w 2561921"/>
              <a:gd name="connsiteY41" fmla="*/ 2476595 h 3238335"/>
              <a:gd name="connsiteX42" fmla="*/ 218330 w 2561921"/>
              <a:gd name="connsiteY42" fmla="*/ 2442972 h 3238335"/>
              <a:gd name="connsiteX43" fmla="*/ 189755 w 2561921"/>
              <a:gd name="connsiteY43" fmla="*/ 2306859 h 3238335"/>
              <a:gd name="connsiteX44" fmla="*/ 179182 w 2561921"/>
              <a:gd name="connsiteY44" fmla="*/ 2238279 h 3238335"/>
              <a:gd name="connsiteX45" fmla="*/ 170990 w 2561921"/>
              <a:gd name="connsiteY45" fmla="*/ 2169414 h 3238335"/>
              <a:gd name="connsiteX46" fmla="*/ 164704 w 2561921"/>
              <a:gd name="connsiteY46" fmla="*/ 2100453 h 3238335"/>
              <a:gd name="connsiteX47" fmla="*/ 160703 w 2561921"/>
              <a:gd name="connsiteY47" fmla="*/ 2031301 h 3238335"/>
              <a:gd name="connsiteX48" fmla="*/ 155465 w 2561921"/>
              <a:gd name="connsiteY48" fmla="*/ 1898999 h 3238335"/>
              <a:gd name="connsiteX49" fmla="*/ 151940 w 2561921"/>
              <a:gd name="connsiteY49" fmla="*/ 1834705 h 3238335"/>
              <a:gd name="connsiteX50" fmla="*/ 150131 w 2561921"/>
              <a:gd name="connsiteY50" fmla="*/ 1802606 h 3238335"/>
              <a:gd name="connsiteX51" fmla="*/ 147654 w 2561921"/>
              <a:gd name="connsiteY51" fmla="*/ 1770697 h 3238335"/>
              <a:gd name="connsiteX52" fmla="*/ 78217 w 2561921"/>
              <a:gd name="connsiteY52" fmla="*/ 1265872 h 3238335"/>
              <a:gd name="connsiteX53" fmla="*/ 26115 w 2561921"/>
              <a:gd name="connsiteY53" fmla="*/ 1008697 h 3238335"/>
              <a:gd name="connsiteX54" fmla="*/ 4684 w 2561921"/>
              <a:gd name="connsiteY54" fmla="*/ 866489 h 3238335"/>
              <a:gd name="connsiteX55" fmla="*/ 2970 w 2561921"/>
              <a:gd name="connsiteY55" fmla="*/ 705516 h 3238335"/>
              <a:gd name="connsiteX56" fmla="*/ 40117 w 2561921"/>
              <a:gd name="connsiteY56" fmla="*/ 537591 h 3238335"/>
              <a:gd name="connsiteX57" fmla="*/ 112126 w 2561921"/>
              <a:gd name="connsiteY57" fmla="*/ 390144 h 3238335"/>
              <a:gd name="connsiteX58" fmla="*/ 154798 w 2561921"/>
              <a:gd name="connsiteY58" fmla="*/ 325659 h 3238335"/>
              <a:gd name="connsiteX59" fmla="*/ 177182 w 2561921"/>
              <a:gd name="connsiteY59" fmla="*/ 295655 h 3238335"/>
              <a:gd name="connsiteX60" fmla="*/ 200613 w 2561921"/>
              <a:gd name="connsiteY60" fmla="*/ 265842 h 3238335"/>
              <a:gd name="connsiteX61" fmla="*/ 225664 w 2561921"/>
              <a:gd name="connsiteY61" fmla="*/ 236220 h 3238335"/>
              <a:gd name="connsiteX62" fmla="*/ 238142 w 2561921"/>
              <a:gd name="connsiteY62" fmla="*/ 221551 h 3238335"/>
              <a:gd name="connsiteX63" fmla="*/ 251953 w 2561921"/>
              <a:gd name="connsiteY63" fmla="*/ 207359 h 3238335"/>
              <a:gd name="connsiteX64" fmla="*/ 309579 w 2561921"/>
              <a:gd name="connsiteY64" fmla="*/ 152495 h 3238335"/>
              <a:gd name="connsiteX65" fmla="*/ 340345 w 2561921"/>
              <a:gd name="connsiteY65" fmla="*/ 126682 h 3238335"/>
              <a:gd name="connsiteX66" fmla="*/ 373778 w 2561921"/>
              <a:gd name="connsiteY66" fmla="*/ 102965 h 3238335"/>
              <a:gd name="connsiteX67" fmla="*/ 390542 w 2561921"/>
              <a:gd name="connsiteY67" fmla="*/ 91344 h 3238335"/>
              <a:gd name="connsiteX68" fmla="*/ 408353 w 2561921"/>
              <a:gd name="connsiteY68" fmla="*/ 80772 h 3238335"/>
              <a:gd name="connsiteX69" fmla="*/ 444358 w 2561921"/>
              <a:gd name="connsiteY69" fmla="*/ 60578 h 3238335"/>
              <a:gd name="connsiteX70" fmla="*/ 482458 w 2561921"/>
              <a:gd name="connsiteY70" fmla="*/ 43529 h 3238335"/>
              <a:gd name="connsiteX71" fmla="*/ 501508 w 2561921"/>
              <a:gd name="connsiteY71" fmla="*/ 35432 h 3238335"/>
              <a:gd name="connsiteX72" fmla="*/ 521225 w 2561921"/>
              <a:gd name="connsiteY72" fmla="*/ 28765 h 3238335"/>
              <a:gd name="connsiteX73" fmla="*/ 560849 w 2561921"/>
              <a:gd name="connsiteY73" fmla="*/ 16478 h 3238335"/>
              <a:gd name="connsiteX74" fmla="*/ 601235 w 2561921"/>
              <a:gd name="connsiteY74" fmla="*/ 8191 h 3238335"/>
              <a:gd name="connsiteX75" fmla="*/ 760588 w 2561921"/>
              <a:gd name="connsiteY75" fmla="*/ 4286 h 3238335"/>
              <a:gd name="connsiteX76" fmla="*/ 779638 w 2561921"/>
              <a:gd name="connsiteY76" fmla="*/ 6476 h 3238335"/>
              <a:gd name="connsiteX77" fmla="*/ 798688 w 2561921"/>
              <a:gd name="connsiteY77" fmla="*/ 10096 h 3238335"/>
              <a:gd name="connsiteX78" fmla="*/ 835740 w 2561921"/>
              <a:gd name="connsiteY78" fmla="*/ 17907 h 3238335"/>
              <a:gd name="connsiteX79" fmla="*/ 906130 w 2561921"/>
              <a:gd name="connsiteY79" fmla="*/ 40481 h 3238335"/>
              <a:gd name="connsiteX80" fmla="*/ 1034051 w 2561921"/>
              <a:gd name="connsiteY80" fmla="*/ 102107 h 3238335"/>
              <a:gd name="connsiteX81" fmla="*/ 1147398 w 2561921"/>
              <a:gd name="connsiteY81" fmla="*/ 178307 h 3238335"/>
              <a:gd name="connsiteX82" fmla="*/ 1347423 w 2561921"/>
              <a:gd name="connsiteY82" fmla="*/ 353091 h 3238335"/>
              <a:gd name="connsiteX83" fmla="*/ 1393810 w 2561921"/>
              <a:gd name="connsiteY83" fmla="*/ 399288 h 3238335"/>
              <a:gd name="connsiteX84" fmla="*/ 1439625 w 2561921"/>
              <a:gd name="connsiteY84" fmla="*/ 445769 h 3238335"/>
              <a:gd name="connsiteX85" fmla="*/ 1484583 w 2561921"/>
              <a:gd name="connsiteY85" fmla="*/ 492823 h 3238335"/>
              <a:gd name="connsiteX86" fmla="*/ 1529160 w 2561921"/>
              <a:gd name="connsiteY86" fmla="*/ 540448 h 3238335"/>
              <a:gd name="connsiteX87" fmla="*/ 1684799 w 2561921"/>
              <a:gd name="connsiteY87" fmla="*/ 749426 h 3238335"/>
              <a:gd name="connsiteX88" fmla="*/ 1500585 w 2561921"/>
              <a:gd name="connsiteY88" fmla="*/ 570452 h 3238335"/>
              <a:gd name="connsiteX89" fmla="*/ 1476392 w 2561921"/>
              <a:gd name="connsiteY89" fmla="*/ 549306 h 3238335"/>
              <a:gd name="connsiteX90" fmla="*/ 1451817 w 2561921"/>
              <a:gd name="connsiteY90" fmla="*/ 528732 h 3238335"/>
              <a:gd name="connsiteX91" fmla="*/ 1402002 w 2561921"/>
              <a:gd name="connsiteY91" fmla="*/ 488727 h 3238335"/>
              <a:gd name="connsiteX92" fmla="*/ 1299322 w 2561921"/>
              <a:gd name="connsiteY92" fmla="*/ 413480 h 3238335"/>
              <a:gd name="connsiteX93" fmla="*/ 1081009 w 2561921"/>
              <a:gd name="connsiteY93" fmla="*/ 290702 h 3238335"/>
              <a:gd name="connsiteX94" fmla="*/ 967566 w 2561921"/>
              <a:gd name="connsiteY94" fmla="*/ 247649 h 3238335"/>
              <a:gd name="connsiteX95" fmla="*/ 854219 w 2561921"/>
              <a:gd name="connsiteY95" fmla="*/ 222884 h 3238335"/>
              <a:gd name="connsiteX96" fmla="*/ 798974 w 2561921"/>
              <a:gd name="connsiteY96" fmla="*/ 218027 h 3238335"/>
              <a:gd name="connsiteX97" fmla="*/ 772113 w 2561921"/>
              <a:gd name="connsiteY97" fmla="*/ 218027 h 3238335"/>
              <a:gd name="connsiteX98" fmla="*/ 758874 w 2561921"/>
              <a:gd name="connsiteY98" fmla="*/ 218027 h 3238335"/>
              <a:gd name="connsiteX99" fmla="*/ 745824 w 2561921"/>
              <a:gd name="connsiteY99" fmla="*/ 219360 h 3238335"/>
              <a:gd name="connsiteX100" fmla="*/ 648098 w 2561921"/>
              <a:gd name="connsiteY100" fmla="*/ 240887 h 3238335"/>
              <a:gd name="connsiteX101" fmla="*/ 625524 w 2561921"/>
              <a:gd name="connsiteY101" fmla="*/ 249650 h 3238335"/>
              <a:gd name="connsiteX102" fmla="*/ 603807 w 2561921"/>
              <a:gd name="connsiteY102" fmla="*/ 260603 h 3238335"/>
              <a:gd name="connsiteX103" fmla="*/ 593043 w 2561921"/>
              <a:gd name="connsiteY103" fmla="*/ 265938 h 3238335"/>
              <a:gd name="connsiteX104" fmla="*/ 582756 w 2561921"/>
              <a:gd name="connsiteY104" fmla="*/ 272605 h 3238335"/>
              <a:gd name="connsiteX105" fmla="*/ 562182 w 2561921"/>
              <a:gd name="connsiteY105" fmla="*/ 285749 h 3238335"/>
              <a:gd name="connsiteX106" fmla="*/ 542942 w 2561921"/>
              <a:gd name="connsiteY106" fmla="*/ 301180 h 3238335"/>
              <a:gd name="connsiteX107" fmla="*/ 533417 w 2561921"/>
              <a:gd name="connsiteY107" fmla="*/ 308705 h 3238335"/>
              <a:gd name="connsiteX108" fmla="*/ 523892 w 2561921"/>
              <a:gd name="connsiteY108" fmla="*/ 317277 h 3238335"/>
              <a:gd name="connsiteX109" fmla="*/ 504842 w 2561921"/>
              <a:gd name="connsiteY109" fmla="*/ 334041 h 3238335"/>
              <a:gd name="connsiteX110" fmla="*/ 486554 w 2561921"/>
              <a:gd name="connsiteY110" fmla="*/ 353091 h 3238335"/>
              <a:gd name="connsiteX111" fmla="*/ 417498 w 2561921"/>
              <a:gd name="connsiteY111" fmla="*/ 437388 h 3238335"/>
              <a:gd name="connsiteX112" fmla="*/ 401019 w 2561921"/>
              <a:gd name="connsiteY112" fmla="*/ 461105 h 3238335"/>
              <a:gd name="connsiteX113" fmla="*/ 384827 w 2561921"/>
              <a:gd name="connsiteY113" fmla="*/ 485584 h 3238335"/>
              <a:gd name="connsiteX114" fmla="*/ 356252 w 2561921"/>
              <a:gd name="connsiteY114" fmla="*/ 534257 h 3238335"/>
              <a:gd name="connsiteX115" fmla="*/ 314913 w 2561921"/>
              <a:gd name="connsiteY115" fmla="*/ 628554 h 3238335"/>
              <a:gd name="connsiteX116" fmla="*/ 297673 w 2561921"/>
              <a:gd name="connsiteY116" fmla="*/ 721042 h 3238335"/>
              <a:gd name="connsiteX117" fmla="*/ 318247 w 2561921"/>
              <a:gd name="connsiteY117" fmla="*/ 943641 h 3238335"/>
              <a:gd name="connsiteX118" fmla="*/ 341393 w 2561921"/>
              <a:gd name="connsiteY118" fmla="*/ 1071467 h 3238335"/>
              <a:gd name="connsiteX119" fmla="*/ 363681 w 2561921"/>
              <a:gd name="connsiteY119" fmla="*/ 1204150 h 3238335"/>
              <a:gd name="connsiteX120" fmla="*/ 409020 w 2561921"/>
              <a:gd name="connsiteY120" fmla="*/ 1749647 h 3238335"/>
              <a:gd name="connsiteX121" fmla="*/ 409687 w 2561921"/>
              <a:gd name="connsiteY121" fmla="*/ 1783841 h 3238335"/>
              <a:gd name="connsiteX122" fmla="*/ 409687 w 2561921"/>
              <a:gd name="connsiteY122" fmla="*/ 1818036 h 3238335"/>
              <a:gd name="connsiteX123" fmla="*/ 409687 w 2561921"/>
              <a:gd name="connsiteY123" fmla="*/ 1886331 h 3238335"/>
              <a:gd name="connsiteX124" fmla="*/ 406734 w 2561921"/>
              <a:gd name="connsiteY124" fmla="*/ 2019681 h 3238335"/>
              <a:gd name="connsiteX125" fmla="*/ 406734 w 2561921"/>
              <a:gd name="connsiteY125" fmla="*/ 2146363 h 3238335"/>
              <a:gd name="connsiteX126" fmla="*/ 408544 w 2561921"/>
              <a:gd name="connsiteY126" fmla="*/ 2209514 h 3238335"/>
              <a:gd name="connsiteX127" fmla="*/ 411687 w 2561921"/>
              <a:gd name="connsiteY127" fmla="*/ 2272379 h 3238335"/>
              <a:gd name="connsiteX128" fmla="*/ 422927 w 2561921"/>
              <a:gd name="connsiteY128" fmla="*/ 2397156 h 3238335"/>
              <a:gd name="connsiteX129" fmla="*/ 426451 w 2561921"/>
              <a:gd name="connsiteY129" fmla="*/ 2428208 h 3238335"/>
              <a:gd name="connsiteX130" fmla="*/ 430832 w 2561921"/>
              <a:gd name="connsiteY130" fmla="*/ 2459069 h 3238335"/>
              <a:gd name="connsiteX131" fmla="*/ 441024 w 2561921"/>
              <a:gd name="connsiteY131" fmla="*/ 2520410 h 3238335"/>
              <a:gd name="connsiteX132" fmla="*/ 507699 w 2561921"/>
              <a:gd name="connsiteY132" fmla="*/ 2756535 h 3238335"/>
              <a:gd name="connsiteX133" fmla="*/ 560563 w 2561921"/>
              <a:gd name="connsiteY133" fmla="*/ 2865310 h 3238335"/>
              <a:gd name="connsiteX134" fmla="*/ 629048 w 2561921"/>
              <a:gd name="connsiteY134" fmla="*/ 2963132 h 3238335"/>
              <a:gd name="connsiteX135" fmla="*/ 929085 w 2561921"/>
              <a:gd name="connsiteY135" fmla="*/ 3143345 h 3238335"/>
              <a:gd name="connsiteX136" fmla="*/ 958518 w 2561921"/>
              <a:gd name="connsiteY136" fmla="*/ 3148869 h 3238335"/>
              <a:gd name="connsiteX137" fmla="*/ 987093 w 2561921"/>
              <a:gd name="connsiteY137" fmla="*/ 3152013 h 3238335"/>
              <a:gd name="connsiteX138" fmla="*/ 1043385 w 2561921"/>
              <a:gd name="connsiteY138" fmla="*/ 3149631 h 3238335"/>
              <a:gd name="connsiteX139" fmla="*/ 1144446 w 2561921"/>
              <a:gd name="connsiteY139" fmla="*/ 3107626 h 3238335"/>
              <a:gd name="connsiteX140" fmla="*/ 1224265 w 2561921"/>
              <a:gd name="connsiteY140" fmla="*/ 3021901 h 3238335"/>
              <a:gd name="connsiteX141" fmla="*/ 1282749 w 2561921"/>
              <a:gd name="connsiteY141" fmla="*/ 2911316 h 3238335"/>
              <a:gd name="connsiteX142" fmla="*/ 1327326 w 2561921"/>
              <a:gd name="connsiteY142" fmla="*/ 2789682 h 3238335"/>
              <a:gd name="connsiteX143" fmla="*/ 1403526 w 2561921"/>
              <a:gd name="connsiteY143" fmla="*/ 2532507 h 3238335"/>
              <a:gd name="connsiteX144" fmla="*/ 1450293 w 2561921"/>
              <a:gd name="connsiteY144" fmla="*/ 2399157 h 3238335"/>
              <a:gd name="connsiteX145" fmla="*/ 1516968 w 2561921"/>
              <a:gd name="connsiteY145" fmla="*/ 2264759 h 3238335"/>
              <a:gd name="connsiteX146" fmla="*/ 1720232 w 2561921"/>
              <a:gd name="connsiteY146" fmla="*/ 2042636 h 3238335"/>
              <a:gd name="connsiteX147" fmla="*/ 2154477 w 2561921"/>
              <a:gd name="connsiteY147" fmla="*/ 1747361 h 3238335"/>
              <a:gd name="connsiteX148" fmla="*/ 2311639 w 2561921"/>
              <a:gd name="connsiteY148" fmla="*/ 1596008 h 3238335"/>
              <a:gd name="connsiteX149" fmla="*/ 2359931 w 2561921"/>
              <a:gd name="connsiteY149" fmla="*/ 1505426 h 3238335"/>
              <a:gd name="connsiteX150" fmla="*/ 2349263 w 2561921"/>
              <a:gd name="connsiteY150" fmla="*/ 1325594 h 3238335"/>
              <a:gd name="connsiteX151" fmla="*/ 2281635 w 2561921"/>
              <a:gd name="connsiteY151" fmla="*/ 1233868 h 3238335"/>
              <a:gd name="connsiteX152" fmla="*/ 2191910 w 2561921"/>
              <a:gd name="connsiteY152" fmla="*/ 1149000 h 3238335"/>
              <a:gd name="connsiteX153" fmla="*/ 2091612 w 2561921"/>
              <a:gd name="connsiteY153" fmla="*/ 1070514 h 3238335"/>
              <a:gd name="connsiteX154" fmla="*/ 1882062 w 2561921"/>
              <a:gd name="connsiteY154" fmla="*/ 919067 h 3238335"/>
              <a:gd name="connsiteX155" fmla="*/ 1684894 w 2561921"/>
              <a:gd name="connsiteY155" fmla="*/ 749426 h 323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2561921" h="3238335">
                <a:moveTo>
                  <a:pt x="1704992" y="729424"/>
                </a:moveTo>
                <a:cubicBezTo>
                  <a:pt x="1763991" y="790330"/>
                  <a:pt x="1830803" y="843146"/>
                  <a:pt x="1903683" y="886491"/>
                </a:cubicBezTo>
                <a:cubicBezTo>
                  <a:pt x="1975883" y="931259"/>
                  <a:pt x="2051988" y="969549"/>
                  <a:pt x="2129140" y="1008030"/>
                </a:cubicBezTo>
                <a:cubicBezTo>
                  <a:pt x="2167240" y="1027652"/>
                  <a:pt x="2206578" y="1046606"/>
                  <a:pt x="2245250" y="1067562"/>
                </a:cubicBezTo>
                <a:cubicBezTo>
                  <a:pt x="2285104" y="1088437"/>
                  <a:pt x="2323743" y="1111557"/>
                  <a:pt x="2360979" y="1136808"/>
                </a:cubicBezTo>
                <a:cubicBezTo>
                  <a:pt x="2401167" y="1163917"/>
                  <a:pt x="2437833" y="1195912"/>
                  <a:pt x="2470135" y="1232058"/>
                </a:cubicBezTo>
                <a:cubicBezTo>
                  <a:pt x="2507074" y="1273589"/>
                  <a:pt x="2534106" y="1322962"/>
                  <a:pt x="2549192" y="1376457"/>
                </a:cubicBezTo>
                <a:cubicBezTo>
                  <a:pt x="2553098" y="1390650"/>
                  <a:pt x="2555384" y="1405032"/>
                  <a:pt x="2558146" y="1419987"/>
                </a:cubicBezTo>
                <a:cubicBezTo>
                  <a:pt x="2560908" y="1434941"/>
                  <a:pt x="2560813" y="1449514"/>
                  <a:pt x="2561670" y="1464468"/>
                </a:cubicBezTo>
                <a:cubicBezTo>
                  <a:pt x="2562528" y="1479423"/>
                  <a:pt x="2561004" y="1493901"/>
                  <a:pt x="2559956" y="1508664"/>
                </a:cubicBezTo>
                <a:cubicBezTo>
                  <a:pt x="2558908" y="1523428"/>
                  <a:pt x="2556051" y="1537239"/>
                  <a:pt x="2553860" y="1551622"/>
                </a:cubicBezTo>
                <a:cubicBezTo>
                  <a:pt x="2543705" y="1605896"/>
                  <a:pt x="2525671" y="1658394"/>
                  <a:pt x="2500329" y="1707451"/>
                </a:cubicBezTo>
                <a:cubicBezTo>
                  <a:pt x="2475456" y="1755473"/>
                  <a:pt x="2444778" y="1800258"/>
                  <a:pt x="2408985" y="1840801"/>
                </a:cubicBezTo>
                <a:cubicBezTo>
                  <a:pt x="2375222" y="1878691"/>
                  <a:pt x="2338394" y="1913734"/>
                  <a:pt x="2298876" y="1945576"/>
                </a:cubicBezTo>
                <a:cubicBezTo>
                  <a:pt x="2225862" y="2003119"/>
                  <a:pt x="2148796" y="2055324"/>
                  <a:pt x="2068275" y="2101786"/>
                </a:cubicBezTo>
                <a:lnTo>
                  <a:pt x="1956547" y="2167699"/>
                </a:lnTo>
                <a:cubicBezTo>
                  <a:pt x="1938259" y="2178367"/>
                  <a:pt x="1920638" y="2189416"/>
                  <a:pt x="1902826" y="2200275"/>
                </a:cubicBezTo>
                <a:lnTo>
                  <a:pt x="1876632" y="2216467"/>
                </a:lnTo>
                <a:lnTo>
                  <a:pt x="1851010" y="2233041"/>
                </a:lnTo>
                <a:cubicBezTo>
                  <a:pt x="1817482" y="2255615"/>
                  <a:pt x="1784907" y="2277999"/>
                  <a:pt x="1755188" y="2302668"/>
                </a:cubicBezTo>
                <a:cubicBezTo>
                  <a:pt x="1725925" y="2325986"/>
                  <a:pt x="1698711" y="2351766"/>
                  <a:pt x="1673845" y="2379725"/>
                </a:cubicBezTo>
                <a:cubicBezTo>
                  <a:pt x="1648323" y="2409710"/>
                  <a:pt x="1625472" y="2441868"/>
                  <a:pt x="1605551" y="2475833"/>
                </a:cubicBezTo>
                <a:cubicBezTo>
                  <a:pt x="1584215" y="2511171"/>
                  <a:pt x="1564117" y="2548699"/>
                  <a:pt x="1544686" y="2587561"/>
                </a:cubicBezTo>
                <a:cubicBezTo>
                  <a:pt x="1505824" y="2665285"/>
                  <a:pt x="1470296" y="2747581"/>
                  <a:pt x="1432005" y="2830258"/>
                </a:cubicBezTo>
                <a:lnTo>
                  <a:pt x="1402668" y="2892361"/>
                </a:lnTo>
                <a:cubicBezTo>
                  <a:pt x="1392381" y="2913125"/>
                  <a:pt x="1381999" y="2933700"/>
                  <a:pt x="1370760" y="2954274"/>
                </a:cubicBezTo>
                <a:cubicBezTo>
                  <a:pt x="1348788" y="2996167"/>
                  <a:pt x="1323598" y="3036293"/>
                  <a:pt x="1295417" y="3074289"/>
                </a:cubicBezTo>
                <a:cubicBezTo>
                  <a:pt x="1266262" y="3114298"/>
                  <a:pt x="1230889" y="3149381"/>
                  <a:pt x="1190642" y="3178206"/>
                </a:cubicBezTo>
                <a:cubicBezTo>
                  <a:pt x="1149297" y="3207119"/>
                  <a:pt x="1101896" y="3226210"/>
                  <a:pt x="1052053" y="3234023"/>
                </a:cubicBezTo>
                <a:cubicBezTo>
                  <a:pt x="1027978" y="3237667"/>
                  <a:pt x="1003611" y="3239006"/>
                  <a:pt x="979282" y="3238023"/>
                </a:cubicBezTo>
                <a:lnTo>
                  <a:pt x="943754" y="3235356"/>
                </a:lnTo>
                <a:cubicBezTo>
                  <a:pt x="932228" y="3234023"/>
                  <a:pt x="921179" y="3232023"/>
                  <a:pt x="909845" y="3230308"/>
                </a:cubicBezTo>
                <a:cubicBezTo>
                  <a:pt x="864688" y="3222582"/>
                  <a:pt x="820337" y="3210721"/>
                  <a:pt x="777352" y="3194875"/>
                </a:cubicBezTo>
                <a:cubicBezTo>
                  <a:pt x="734167" y="3178340"/>
                  <a:pt x="692696" y="3157636"/>
                  <a:pt x="653527" y="3133058"/>
                </a:cubicBezTo>
                <a:cubicBezTo>
                  <a:pt x="644002" y="3126676"/>
                  <a:pt x="633810" y="3120866"/>
                  <a:pt x="624952" y="3114008"/>
                </a:cubicBezTo>
                <a:lnTo>
                  <a:pt x="596853" y="3093624"/>
                </a:lnTo>
                <a:cubicBezTo>
                  <a:pt x="578851" y="3079051"/>
                  <a:pt x="560753" y="3064383"/>
                  <a:pt x="543989" y="3048476"/>
                </a:cubicBezTo>
                <a:cubicBezTo>
                  <a:pt x="475990" y="2984762"/>
                  <a:pt x="417854" y="2911281"/>
                  <a:pt x="371492" y="2830449"/>
                </a:cubicBezTo>
                <a:cubicBezTo>
                  <a:pt x="347888" y="2790433"/>
                  <a:pt x="326612" y="2749089"/>
                  <a:pt x="307769" y="2706624"/>
                </a:cubicBezTo>
                <a:cubicBezTo>
                  <a:pt x="288720" y="2664333"/>
                  <a:pt x="272241" y="2620899"/>
                  <a:pt x="257192" y="2576798"/>
                </a:cubicBezTo>
                <a:cubicBezTo>
                  <a:pt x="250239" y="2554700"/>
                  <a:pt x="242523" y="2532602"/>
                  <a:pt x="236427" y="2510123"/>
                </a:cubicBezTo>
                <a:lnTo>
                  <a:pt x="226902" y="2476595"/>
                </a:lnTo>
                <a:lnTo>
                  <a:pt x="218330" y="2442972"/>
                </a:lnTo>
                <a:cubicBezTo>
                  <a:pt x="207154" y="2397887"/>
                  <a:pt x="197629" y="2352516"/>
                  <a:pt x="189755" y="2306859"/>
                </a:cubicBezTo>
                <a:cubicBezTo>
                  <a:pt x="186040" y="2284095"/>
                  <a:pt x="182611" y="2261139"/>
                  <a:pt x="179182" y="2238279"/>
                </a:cubicBezTo>
                <a:cubicBezTo>
                  <a:pt x="175753" y="2215419"/>
                  <a:pt x="173372" y="2192369"/>
                  <a:pt x="170990" y="2169414"/>
                </a:cubicBezTo>
                <a:cubicBezTo>
                  <a:pt x="168609" y="2146458"/>
                  <a:pt x="166228" y="2123408"/>
                  <a:pt x="164704" y="2100453"/>
                </a:cubicBezTo>
                <a:cubicBezTo>
                  <a:pt x="163180" y="2077497"/>
                  <a:pt x="161465" y="2054352"/>
                  <a:pt x="160703" y="2031301"/>
                </a:cubicBezTo>
                <a:lnTo>
                  <a:pt x="155465" y="1898999"/>
                </a:lnTo>
                <a:cubicBezTo>
                  <a:pt x="154607" y="1877472"/>
                  <a:pt x="153084" y="1856136"/>
                  <a:pt x="151940" y="1834705"/>
                </a:cubicBezTo>
                <a:lnTo>
                  <a:pt x="150131" y="1802606"/>
                </a:lnTo>
                <a:lnTo>
                  <a:pt x="147654" y="1770697"/>
                </a:lnTo>
                <a:cubicBezTo>
                  <a:pt x="134803" y="1601166"/>
                  <a:pt x="111614" y="1432577"/>
                  <a:pt x="78217" y="1265872"/>
                </a:cubicBezTo>
                <a:cubicBezTo>
                  <a:pt x="61548" y="1181957"/>
                  <a:pt x="43356" y="1098423"/>
                  <a:pt x="26115" y="1008697"/>
                </a:cubicBezTo>
                <a:cubicBezTo>
                  <a:pt x="17352" y="963930"/>
                  <a:pt x="9923" y="916876"/>
                  <a:pt x="4684" y="866489"/>
                </a:cubicBezTo>
                <a:cubicBezTo>
                  <a:pt x="-924" y="813003"/>
                  <a:pt x="-1498" y="759109"/>
                  <a:pt x="2970" y="705516"/>
                </a:cubicBezTo>
                <a:cubicBezTo>
                  <a:pt x="8062" y="648174"/>
                  <a:pt x="20548" y="591731"/>
                  <a:pt x="40117" y="537591"/>
                </a:cubicBezTo>
                <a:cubicBezTo>
                  <a:pt x="58806" y="486020"/>
                  <a:pt x="82946" y="436591"/>
                  <a:pt x="112126" y="390144"/>
                </a:cubicBezTo>
                <a:cubicBezTo>
                  <a:pt x="125556" y="367284"/>
                  <a:pt x="140701" y="346709"/>
                  <a:pt x="154798" y="325659"/>
                </a:cubicBezTo>
                <a:cubicBezTo>
                  <a:pt x="162132" y="315372"/>
                  <a:pt x="169752" y="305657"/>
                  <a:pt x="177182" y="295655"/>
                </a:cubicBezTo>
                <a:cubicBezTo>
                  <a:pt x="184611" y="285654"/>
                  <a:pt x="191945" y="275843"/>
                  <a:pt x="200613" y="265842"/>
                </a:cubicBezTo>
                <a:lnTo>
                  <a:pt x="225664" y="236220"/>
                </a:lnTo>
                <a:lnTo>
                  <a:pt x="238142" y="221551"/>
                </a:lnTo>
                <a:lnTo>
                  <a:pt x="251953" y="207359"/>
                </a:lnTo>
                <a:cubicBezTo>
                  <a:pt x="270084" y="187971"/>
                  <a:pt x="289325" y="169652"/>
                  <a:pt x="309579" y="152495"/>
                </a:cubicBezTo>
                <a:cubicBezTo>
                  <a:pt x="319771" y="143827"/>
                  <a:pt x="329963" y="135064"/>
                  <a:pt x="340345" y="126682"/>
                </a:cubicBezTo>
                <a:lnTo>
                  <a:pt x="373778" y="102965"/>
                </a:lnTo>
                <a:lnTo>
                  <a:pt x="390542" y="91344"/>
                </a:lnTo>
                <a:cubicBezTo>
                  <a:pt x="396161" y="87534"/>
                  <a:pt x="402448" y="84296"/>
                  <a:pt x="408353" y="80772"/>
                </a:cubicBezTo>
                <a:lnTo>
                  <a:pt x="444358" y="60578"/>
                </a:lnTo>
                <a:cubicBezTo>
                  <a:pt x="456645" y="54387"/>
                  <a:pt x="469695" y="49149"/>
                  <a:pt x="482458" y="43529"/>
                </a:cubicBezTo>
                <a:lnTo>
                  <a:pt x="501508" y="35432"/>
                </a:lnTo>
                <a:cubicBezTo>
                  <a:pt x="507985" y="32956"/>
                  <a:pt x="514748" y="30956"/>
                  <a:pt x="521225" y="28765"/>
                </a:cubicBezTo>
                <a:cubicBezTo>
                  <a:pt x="534464" y="24574"/>
                  <a:pt x="547609" y="20288"/>
                  <a:pt x="560849" y="16478"/>
                </a:cubicBezTo>
                <a:cubicBezTo>
                  <a:pt x="574088" y="12668"/>
                  <a:pt x="587804" y="10763"/>
                  <a:pt x="601235" y="8191"/>
                </a:cubicBezTo>
                <a:cubicBezTo>
                  <a:pt x="653844" y="-1211"/>
                  <a:pt x="707581" y="-2528"/>
                  <a:pt x="760588" y="4286"/>
                </a:cubicBezTo>
                <a:lnTo>
                  <a:pt x="779638" y="6476"/>
                </a:lnTo>
                <a:cubicBezTo>
                  <a:pt x="785925" y="7524"/>
                  <a:pt x="792116" y="8858"/>
                  <a:pt x="798688" y="10096"/>
                </a:cubicBezTo>
                <a:cubicBezTo>
                  <a:pt x="811070" y="12668"/>
                  <a:pt x="823548" y="14954"/>
                  <a:pt x="835740" y="17907"/>
                </a:cubicBezTo>
                <a:cubicBezTo>
                  <a:pt x="859553" y="25145"/>
                  <a:pt x="883365" y="31241"/>
                  <a:pt x="906130" y="40481"/>
                </a:cubicBezTo>
                <a:cubicBezTo>
                  <a:pt x="950426" y="57392"/>
                  <a:pt x="993218" y="78007"/>
                  <a:pt x="1034051" y="102107"/>
                </a:cubicBezTo>
                <a:cubicBezTo>
                  <a:pt x="1073238" y="125353"/>
                  <a:pt x="1111081" y="150793"/>
                  <a:pt x="1147398" y="178307"/>
                </a:cubicBezTo>
                <a:cubicBezTo>
                  <a:pt x="1217619" y="232381"/>
                  <a:pt x="1284422" y="290754"/>
                  <a:pt x="1347423" y="353091"/>
                </a:cubicBezTo>
                <a:cubicBezTo>
                  <a:pt x="1362854" y="368522"/>
                  <a:pt x="1378761" y="383476"/>
                  <a:pt x="1393810" y="399288"/>
                </a:cubicBezTo>
                <a:cubicBezTo>
                  <a:pt x="1408860" y="415099"/>
                  <a:pt x="1424671" y="429958"/>
                  <a:pt x="1439625" y="445769"/>
                </a:cubicBezTo>
                <a:cubicBezTo>
                  <a:pt x="1454579" y="461581"/>
                  <a:pt x="1469629" y="477107"/>
                  <a:pt x="1484583" y="492823"/>
                </a:cubicBezTo>
                <a:lnTo>
                  <a:pt x="1529160" y="540448"/>
                </a:lnTo>
                <a:close/>
                <a:moveTo>
                  <a:pt x="1684799" y="749426"/>
                </a:moveTo>
                <a:cubicBezTo>
                  <a:pt x="1625839" y="687038"/>
                  <a:pt x="1564593" y="627030"/>
                  <a:pt x="1500585" y="570452"/>
                </a:cubicBezTo>
                <a:lnTo>
                  <a:pt x="1476392" y="549306"/>
                </a:lnTo>
                <a:lnTo>
                  <a:pt x="1451817" y="528732"/>
                </a:lnTo>
                <a:cubicBezTo>
                  <a:pt x="1435625" y="514921"/>
                  <a:pt x="1418766" y="501872"/>
                  <a:pt x="1402002" y="488727"/>
                </a:cubicBezTo>
                <a:cubicBezTo>
                  <a:pt x="1368759" y="462248"/>
                  <a:pt x="1334184" y="437388"/>
                  <a:pt x="1299322" y="413480"/>
                </a:cubicBezTo>
                <a:cubicBezTo>
                  <a:pt x="1230380" y="366090"/>
                  <a:pt x="1157315" y="324998"/>
                  <a:pt x="1081009" y="290702"/>
                </a:cubicBezTo>
                <a:cubicBezTo>
                  <a:pt x="1044086" y="274105"/>
                  <a:pt x="1006204" y="259728"/>
                  <a:pt x="967566" y="247649"/>
                </a:cubicBezTo>
                <a:cubicBezTo>
                  <a:pt x="930513" y="236350"/>
                  <a:pt x="892607" y="228068"/>
                  <a:pt x="854219" y="222884"/>
                </a:cubicBezTo>
                <a:cubicBezTo>
                  <a:pt x="835897" y="220341"/>
                  <a:pt x="817458" y="218720"/>
                  <a:pt x="798974" y="218027"/>
                </a:cubicBezTo>
                <a:lnTo>
                  <a:pt x="772113" y="218027"/>
                </a:lnTo>
                <a:cubicBezTo>
                  <a:pt x="767732" y="218027"/>
                  <a:pt x="763255" y="218027"/>
                  <a:pt x="758874" y="218027"/>
                </a:cubicBezTo>
                <a:lnTo>
                  <a:pt x="745824" y="219360"/>
                </a:lnTo>
                <a:cubicBezTo>
                  <a:pt x="712407" y="221962"/>
                  <a:pt x="679515" y="229207"/>
                  <a:pt x="648098" y="240887"/>
                </a:cubicBezTo>
                <a:cubicBezTo>
                  <a:pt x="640478" y="243935"/>
                  <a:pt x="633048" y="246983"/>
                  <a:pt x="625524" y="249650"/>
                </a:cubicBezTo>
                <a:lnTo>
                  <a:pt x="603807" y="260603"/>
                </a:lnTo>
                <a:cubicBezTo>
                  <a:pt x="600187" y="262413"/>
                  <a:pt x="596568" y="263937"/>
                  <a:pt x="593043" y="265938"/>
                </a:cubicBezTo>
                <a:lnTo>
                  <a:pt x="582756" y="272605"/>
                </a:lnTo>
                <a:cubicBezTo>
                  <a:pt x="575898" y="277177"/>
                  <a:pt x="568850" y="281082"/>
                  <a:pt x="562182" y="285749"/>
                </a:cubicBezTo>
                <a:lnTo>
                  <a:pt x="542942" y="301180"/>
                </a:lnTo>
                <a:cubicBezTo>
                  <a:pt x="539608" y="303752"/>
                  <a:pt x="536179" y="305847"/>
                  <a:pt x="533417" y="308705"/>
                </a:cubicBezTo>
                <a:lnTo>
                  <a:pt x="523892" y="317277"/>
                </a:lnTo>
                <a:lnTo>
                  <a:pt x="504842" y="334041"/>
                </a:lnTo>
                <a:lnTo>
                  <a:pt x="486554" y="353091"/>
                </a:lnTo>
                <a:cubicBezTo>
                  <a:pt x="461517" y="379474"/>
                  <a:pt x="438437" y="407647"/>
                  <a:pt x="417498" y="437388"/>
                </a:cubicBezTo>
                <a:cubicBezTo>
                  <a:pt x="411878" y="444531"/>
                  <a:pt x="406449" y="452913"/>
                  <a:pt x="401019" y="461105"/>
                </a:cubicBezTo>
                <a:cubicBezTo>
                  <a:pt x="395590" y="469296"/>
                  <a:pt x="389970" y="477488"/>
                  <a:pt x="384827" y="485584"/>
                </a:cubicBezTo>
                <a:cubicBezTo>
                  <a:pt x="375302" y="501967"/>
                  <a:pt x="364634" y="518255"/>
                  <a:pt x="356252" y="534257"/>
                </a:cubicBezTo>
                <a:cubicBezTo>
                  <a:pt x="339399" y="564251"/>
                  <a:pt x="325553" y="595837"/>
                  <a:pt x="314913" y="628554"/>
                </a:cubicBezTo>
                <a:cubicBezTo>
                  <a:pt x="305531" y="658594"/>
                  <a:pt x="299744" y="689640"/>
                  <a:pt x="297673" y="721042"/>
                </a:cubicBezTo>
                <a:cubicBezTo>
                  <a:pt x="293291" y="784479"/>
                  <a:pt x="303674" y="860202"/>
                  <a:pt x="318247" y="943641"/>
                </a:cubicBezTo>
                <a:cubicBezTo>
                  <a:pt x="325295" y="985075"/>
                  <a:pt x="333392" y="1027842"/>
                  <a:pt x="341393" y="1071467"/>
                </a:cubicBezTo>
                <a:cubicBezTo>
                  <a:pt x="349394" y="1115091"/>
                  <a:pt x="356442" y="1159573"/>
                  <a:pt x="363681" y="1204150"/>
                </a:cubicBezTo>
                <a:cubicBezTo>
                  <a:pt x="391613" y="1384689"/>
                  <a:pt x="406763" y="1566974"/>
                  <a:pt x="409020" y="1749647"/>
                </a:cubicBezTo>
                <a:lnTo>
                  <a:pt x="409687" y="1783841"/>
                </a:lnTo>
                <a:lnTo>
                  <a:pt x="409687" y="1818036"/>
                </a:lnTo>
                <a:cubicBezTo>
                  <a:pt x="409687" y="1840801"/>
                  <a:pt x="409687" y="1863566"/>
                  <a:pt x="409687" y="1886331"/>
                </a:cubicBezTo>
                <a:lnTo>
                  <a:pt x="406734" y="2019681"/>
                </a:lnTo>
                <a:cubicBezTo>
                  <a:pt x="405877" y="2061972"/>
                  <a:pt x="405972" y="2104167"/>
                  <a:pt x="406734" y="2146363"/>
                </a:cubicBezTo>
                <a:lnTo>
                  <a:pt x="408544" y="2209514"/>
                </a:lnTo>
                <a:cubicBezTo>
                  <a:pt x="409592" y="2230374"/>
                  <a:pt x="410449" y="2251424"/>
                  <a:pt x="411687" y="2272379"/>
                </a:cubicBezTo>
                <a:cubicBezTo>
                  <a:pt x="414831" y="2314098"/>
                  <a:pt x="417593" y="2355913"/>
                  <a:pt x="422927" y="2397156"/>
                </a:cubicBezTo>
                <a:lnTo>
                  <a:pt x="426451" y="2428208"/>
                </a:lnTo>
                <a:lnTo>
                  <a:pt x="430832" y="2459069"/>
                </a:lnTo>
                <a:cubicBezTo>
                  <a:pt x="433499" y="2479738"/>
                  <a:pt x="437595" y="2499931"/>
                  <a:pt x="441024" y="2520410"/>
                </a:cubicBezTo>
                <a:cubicBezTo>
                  <a:pt x="455590" y="2601083"/>
                  <a:pt x="477918" y="2680159"/>
                  <a:pt x="507699" y="2756535"/>
                </a:cubicBezTo>
                <a:cubicBezTo>
                  <a:pt x="522793" y="2793968"/>
                  <a:pt x="540456" y="2830313"/>
                  <a:pt x="560563" y="2865310"/>
                </a:cubicBezTo>
                <a:cubicBezTo>
                  <a:pt x="580240" y="2900014"/>
                  <a:pt x="603171" y="2932769"/>
                  <a:pt x="629048" y="2963132"/>
                </a:cubicBezTo>
                <a:cubicBezTo>
                  <a:pt x="705293" y="3055997"/>
                  <a:pt x="811288" y="3119661"/>
                  <a:pt x="929085" y="3143345"/>
                </a:cubicBezTo>
                <a:cubicBezTo>
                  <a:pt x="938610" y="3145155"/>
                  <a:pt x="948897" y="3147441"/>
                  <a:pt x="958518" y="3148869"/>
                </a:cubicBezTo>
                <a:lnTo>
                  <a:pt x="987093" y="3152013"/>
                </a:lnTo>
                <a:cubicBezTo>
                  <a:pt x="1005890" y="3152994"/>
                  <a:pt x="1024738" y="3152196"/>
                  <a:pt x="1043385" y="3149631"/>
                </a:cubicBezTo>
                <a:cubicBezTo>
                  <a:pt x="1080024" y="3144188"/>
                  <a:pt x="1114744" y="3129757"/>
                  <a:pt x="1144446" y="3107626"/>
                </a:cubicBezTo>
                <a:cubicBezTo>
                  <a:pt x="1175903" y="3083986"/>
                  <a:pt x="1202926" y="3054963"/>
                  <a:pt x="1224265" y="3021901"/>
                </a:cubicBezTo>
                <a:cubicBezTo>
                  <a:pt x="1246961" y="2986824"/>
                  <a:pt x="1266531" y="2949819"/>
                  <a:pt x="1282749" y="2911316"/>
                </a:cubicBezTo>
                <a:cubicBezTo>
                  <a:pt x="1299322" y="2872073"/>
                  <a:pt x="1314086" y="2831401"/>
                  <a:pt x="1327326" y="2789682"/>
                </a:cubicBezTo>
                <a:cubicBezTo>
                  <a:pt x="1354281" y="2706433"/>
                  <a:pt x="1376951" y="2620041"/>
                  <a:pt x="1403526" y="2532507"/>
                </a:cubicBezTo>
                <a:cubicBezTo>
                  <a:pt x="1417242" y="2488596"/>
                  <a:pt x="1432101" y="2444115"/>
                  <a:pt x="1450293" y="2399157"/>
                </a:cubicBezTo>
                <a:cubicBezTo>
                  <a:pt x="1468592" y="2352514"/>
                  <a:pt x="1490901" y="2307547"/>
                  <a:pt x="1516968" y="2264759"/>
                </a:cubicBezTo>
                <a:cubicBezTo>
                  <a:pt x="1573547" y="2173986"/>
                  <a:pt x="1645842" y="2103500"/>
                  <a:pt x="1720232" y="2042636"/>
                </a:cubicBezTo>
                <a:cubicBezTo>
                  <a:pt x="1869393" y="1922240"/>
                  <a:pt x="2027413" y="1840801"/>
                  <a:pt x="2154477" y="1747361"/>
                </a:cubicBezTo>
                <a:cubicBezTo>
                  <a:pt x="2217913" y="1700688"/>
                  <a:pt x="2272301" y="1652111"/>
                  <a:pt x="2311639" y="1596008"/>
                </a:cubicBezTo>
                <a:cubicBezTo>
                  <a:pt x="2331497" y="1567974"/>
                  <a:pt x="2347723" y="1537538"/>
                  <a:pt x="2359931" y="1505426"/>
                </a:cubicBezTo>
                <a:cubicBezTo>
                  <a:pt x="2385097" y="1447182"/>
                  <a:pt x="2381139" y="1380453"/>
                  <a:pt x="2349263" y="1325594"/>
                </a:cubicBezTo>
                <a:cubicBezTo>
                  <a:pt x="2330742" y="1292248"/>
                  <a:pt x="2308014" y="1261421"/>
                  <a:pt x="2281635" y="1233868"/>
                </a:cubicBezTo>
                <a:cubicBezTo>
                  <a:pt x="2253377" y="1203884"/>
                  <a:pt x="2223419" y="1175548"/>
                  <a:pt x="2191910" y="1149000"/>
                </a:cubicBezTo>
                <a:cubicBezTo>
                  <a:pt x="2159525" y="1122235"/>
                  <a:pt x="2125997" y="1095851"/>
                  <a:pt x="2091612" y="1070514"/>
                </a:cubicBezTo>
                <a:cubicBezTo>
                  <a:pt x="2023032" y="1019270"/>
                  <a:pt x="1951689" y="970692"/>
                  <a:pt x="1882062" y="919067"/>
                </a:cubicBezTo>
                <a:cubicBezTo>
                  <a:pt x="1811636" y="868228"/>
                  <a:pt x="1745674" y="811476"/>
                  <a:pt x="1684894" y="749426"/>
                </a:cubicBezTo>
                <a:close/>
              </a:path>
            </a:pathLst>
          </a:custGeom>
          <a:solidFill>
            <a:srgbClr val="EBEBE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2CD20BA-FE11-4849-4D1F-20D52A3246D4}"/>
              </a:ext>
            </a:extLst>
          </p:cNvPr>
          <p:cNvSpPr/>
          <p:nvPr/>
        </p:nvSpPr>
        <p:spPr>
          <a:xfrm>
            <a:off x="637056" y="3070308"/>
            <a:ext cx="424579" cy="406371"/>
          </a:xfrm>
          <a:custGeom>
            <a:avLst/>
            <a:gdLst>
              <a:gd name="connsiteX0" fmla="*/ 536099 w 690727"/>
              <a:gd name="connsiteY0" fmla="*/ 659359 h 661106"/>
              <a:gd name="connsiteX1" fmla="*/ 466090 w 690727"/>
              <a:gd name="connsiteY1" fmla="*/ 659359 h 661106"/>
              <a:gd name="connsiteX2" fmla="*/ 342265 w 690727"/>
              <a:gd name="connsiteY2" fmla="*/ 629260 h 661106"/>
              <a:gd name="connsiteX3" fmla="*/ 229584 w 690727"/>
              <a:gd name="connsiteY3" fmla="*/ 580016 h 661106"/>
              <a:gd name="connsiteX4" fmla="*/ 128333 w 690727"/>
              <a:gd name="connsiteY4" fmla="*/ 508388 h 661106"/>
              <a:gd name="connsiteX5" fmla="*/ 45085 w 690727"/>
              <a:gd name="connsiteY5" fmla="*/ 409804 h 661106"/>
              <a:gd name="connsiteX6" fmla="*/ 984 w 690727"/>
              <a:gd name="connsiteY6" fmla="*/ 275692 h 661106"/>
              <a:gd name="connsiteX7" fmla="*/ 4508 w 690727"/>
              <a:gd name="connsiteY7" fmla="*/ 200349 h 661106"/>
              <a:gd name="connsiteX8" fmla="*/ 28035 w 690727"/>
              <a:gd name="connsiteY8" fmla="*/ 131483 h 661106"/>
              <a:gd name="connsiteX9" fmla="*/ 66135 w 690727"/>
              <a:gd name="connsiteY9" fmla="*/ 78810 h 661106"/>
              <a:gd name="connsiteX10" fmla="*/ 108807 w 690727"/>
              <a:gd name="connsiteY10" fmla="*/ 38996 h 661106"/>
              <a:gd name="connsiteX11" fmla="*/ 134525 w 690727"/>
              <a:gd name="connsiteY11" fmla="*/ 22041 h 661106"/>
              <a:gd name="connsiteX12" fmla="*/ 163576 w 690727"/>
              <a:gd name="connsiteY12" fmla="*/ 10802 h 661106"/>
              <a:gd name="connsiteX13" fmla="*/ 226250 w 690727"/>
              <a:gd name="connsiteY13" fmla="*/ 1277 h 661106"/>
              <a:gd name="connsiteX14" fmla="*/ 358172 w 690727"/>
              <a:gd name="connsiteY14" fmla="*/ 8611 h 661106"/>
              <a:gd name="connsiteX15" fmla="*/ 556863 w 690727"/>
              <a:gd name="connsiteY15" fmla="*/ 144437 h 661106"/>
              <a:gd name="connsiteX16" fmla="*/ 605917 w 690727"/>
              <a:gd name="connsiteY16" fmla="*/ 256737 h 661106"/>
              <a:gd name="connsiteX17" fmla="*/ 644493 w 690727"/>
              <a:gd name="connsiteY17" fmla="*/ 369894 h 661106"/>
              <a:gd name="connsiteX18" fmla="*/ 685165 w 690727"/>
              <a:gd name="connsiteY18" fmla="*/ 484766 h 661106"/>
              <a:gd name="connsiteX19" fmla="*/ 690403 w 690727"/>
              <a:gd name="connsiteY19" fmla="*/ 520199 h 661106"/>
              <a:gd name="connsiteX20" fmla="*/ 686975 w 690727"/>
              <a:gd name="connsiteY20" fmla="*/ 561823 h 661106"/>
              <a:gd name="connsiteX21" fmla="*/ 659257 w 690727"/>
              <a:gd name="connsiteY21" fmla="*/ 610210 h 661106"/>
              <a:gd name="connsiteX22" fmla="*/ 648684 w 690727"/>
              <a:gd name="connsiteY22" fmla="*/ 619735 h 661106"/>
              <a:gd name="connsiteX23" fmla="*/ 637635 w 690727"/>
              <a:gd name="connsiteY23" fmla="*/ 627831 h 661106"/>
              <a:gd name="connsiteX24" fmla="*/ 615728 w 690727"/>
              <a:gd name="connsiteY24" fmla="*/ 639642 h 661106"/>
              <a:gd name="connsiteX25" fmla="*/ 594297 w 690727"/>
              <a:gd name="connsiteY25" fmla="*/ 647929 h 661106"/>
              <a:gd name="connsiteX26" fmla="*/ 574199 w 690727"/>
              <a:gd name="connsiteY26" fmla="*/ 653453 h 661106"/>
              <a:gd name="connsiteX27" fmla="*/ 564674 w 690727"/>
              <a:gd name="connsiteY27" fmla="*/ 655549 h 661106"/>
              <a:gd name="connsiteX28" fmla="*/ 555149 w 690727"/>
              <a:gd name="connsiteY28" fmla="*/ 657263 h 661106"/>
              <a:gd name="connsiteX29" fmla="*/ 536099 w 690727"/>
              <a:gd name="connsiteY29" fmla="*/ 659359 h 66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0727" h="661106">
                <a:moveTo>
                  <a:pt x="536099" y="659359"/>
                </a:moveTo>
                <a:cubicBezTo>
                  <a:pt x="512821" y="661689"/>
                  <a:pt x="489368" y="661689"/>
                  <a:pt x="466090" y="659359"/>
                </a:cubicBezTo>
                <a:cubicBezTo>
                  <a:pt x="423695" y="654677"/>
                  <a:pt x="382079" y="644561"/>
                  <a:pt x="342265" y="629260"/>
                </a:cubicBezTo>
                <a:cubicBezTo>
                  <a:pt x="303527" y="615683"/>
                  <a:pt x="265862" y="599222"/>
                  <a:pt x="229584" y="580016"/>
                </a:cubicBezTo>
                <a:cubicBezTo>
                  <a:pt x="193092" y="560272"/>
                  <a:pt x="159099" y="536225"/>
                  <a:pt x="128333" y="508388"/>
                </a:cubicBezTo>
                <a:cubicBezTo>
                  <a:pt x="96347" y="479352"/>
                  <a:pt x="68354" y="446201"/>
                  <a:pt x="45085" y="409804"/>
                </a:cubicBezTo>
                <a:cubicBezTo>
                  <a:pt x="20118" y="369155"/>
                  <a:pt x="5014" y="323226"/>
                  <a:pt x="984" y="275692"/>
                </a:cubicBezTo>
                <a:cubicBezTo>
                  <a:pt x="-1079" y="250531"/>
                  <a:pt x="105" y="225208"/>
                  <a:pt x="4508" y="200349"/>
                </a:cubicBezTo>
                <a:cubicBezTo>
                  <a:pt x="8790" y="176328"/>
                  <a:pt x="16725" y="153104"/>
                  <a:pt x="28035" y="131483"/>
                </a:cubicBezTo>
                <a:cubicBezTo>
                  <a:pt x="38375" y="112334"/>
                  <a:pt x="51184" y="94624"/>
                  <a:pt x="66135" y="78810"/>
                </a:cubicBezTo>
                <a:cubicBezTo>
                  <a:pt x="79548" y="64695"/>
                  <a:pt x="93798" y="51400"/>
                  <a:pt x="108807" y="38996"/>
                </a:cubicBezTo>
                <a:cubicBezTo>
                  <a:pt x="116830" y="32552"/>
                  <a:pt x="125441" y="26875"/>
                  <a:pt x="134525" y="22041"/>
                </a:cubicBezTo>
                <a:cubicBezTo>
                  <a:pt x="143880" y="17494"/>
                  <a:pt x="153597" y="13734"/>
                  <a:pt x="163576" y="10802"/>
                </a:cubicBezTo>
                <a:cubicBezTo>
                  <a:pt x="184085" y="5482"/>
                  <a:pt x="205087" y="2290"/>
                  <a:pt x="226250" y="1277"/>
                </a:cubicBezTo>
                <a:cubicBezTo>
                  <a:pt x="270358" y="-1790"/>
                  <a:pt x="314676" y="674"/>
                  <a:pt x="358172" y="8611"/>
                </a:cubicBezTo>
                <a:cubicBezTo>
                  <a:pt x="440871" y="23162"/>
                  <a:pt x="513282" y="72662"/>
                  <a:pt x="556863" y="144437"/>
                </a:cubicBezTo>
                <a:cubicBezTo>
                  <a:pt x="577600" y="179798"/>
                  <a:pt x="594066" y="217495"/>
                  <a:pt x="605917" y="256737"/>
                </a:cubicBezTo>
                <a:cubicBezTo>
                  <a:pt x="618490" y="295885"/>
                  <a:pt x="630301" y="333699"/>
                  <a:pt x="644493" y="369894"/>
                </a:cubicBezTo>
                <a:cubicBezTo>
                  <a:pt x="658685" y="406089"/>
                  <a:pt x="674783" y="441141"/>
                  <a:pt x="685165" y="484766"/>
                </a:cubicBezTo>
                <a:cubicBezTo>
                  <a:pt x="688071" y="496376"/>
                  <a:pt x="689826" y="508244"/>
                  <a:pt x="690403" y="520199"/>
                </a:cubicBezTo>
                <a:cubicBezTo>
                  <a:pt x="691358" y="534167"/>
                  <a:pt x="690202" y="548199"/>
                  <a:pt x="686975" y="561823"/>
                </a:cubicBezTo>
                <a:cubicBezTo>
                  <a:pt x="682109" y="580092"/>
                  <a:pt x="672554" y="596772"/>
                  <a:pt x="659257" y="610210"/>
                </a:cubicBezTo>
                <a:cubicBezTo>
                  <a:pt x="655920" y="613587"/>
                  <a:pt x="652390" y="616767"/>
                  <a:pt x="648684" y="619735"/>
                </a:cubicBezTo>
                <a:cubicBezTo>
                  <a:pt x="645160" y="622497"/>
                  <a:pt x="641445" y="625259"/>
                  <a:pt x="637635" y="627831"/>
                </a:cubicBezTo>
                <a:cubicBezTo>
                  <a:pt x="630630" y="632297"/>
                  <a:pt x="623308" y="636245"/>
                  <a:pt x="615728" y="639642"/>
                </a:cubicBezTo>
                <a:cubicBezTo>
                  <a:pt x="608754" y="642826"/>
                  <a:pt x="601598" y="645593"/>
                  <a:pt x="594297" y="647929"/>
                </a:cubicBezTo>
                <a:cubicBezTo>
                  <a:pt x="587724" y="649929"/>
                  <a:pt x="580485" y="652120"/>
                  <a:pt x="574199" y="653453"/>
                </a:cubicBezTo>
                <a:lnTo>
                  <a:pt x="564674" y="655549"/>
                </a:lnTo>
                <a:lnTo>
                  <a:pt x="555149" y="657263"/>
                </a:lnTo>
                <a:cubicBezTo>
                  <a:pt x="548386" y="658025"/>
                  <a:pt x="542290" y="658692"/>
                  <a:pt x="536099" y="659359"/>
                </a:cubicBezTo>
                <a:close/>
              </a:path>
            </a:pathLst>
          </a:custGeom>
          <a:solidFill>
            <a:srgbClr val="EBEBE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4F73217-A00B-4018-BB73-E92C67C830EA}"/>
              </a:ext>
            </a:extLst>
          </p:cNvPr>
          <p:cNvGrpSpPr/>
          <p:nvPr/>
        </p:nvGrpSpPr>
        <p:grpSpPr>
          <a:xfrm>
            <a:off x="2193953" y="4136749"/>
            <a:ext cx="433369" cy="768368"/>
            <a:chOff x="2193953" y="4136749"/>
            <a:chExt cx="433369" cy="768368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8405A82-0E94-E318-1EFC-0065C82674B8}"/>
                </a:ext>
              </a:extLst>
            </p:cNvPr>
            <p:cNvSpPr/>
            <p:nvPr/>
          </p:nvSpPr>
          <p:spPr>
            <a:xfrm>
              <a:off x="2321666" y="4364062"/>
              <a:ext cx="178133" cy="313852"/>
            </a:xfrm>
            <a:custGeom>
              <a:avLst/>
              <a:gdLst>
                <a:gd name="connsiteX0" fmla="*/ 214789 w 214826"/>
                <a:gd name="connsiteY0" fmla="*/ 189255 h 378501"/>
                <a:gd name="connsiteX1" fmla="*/ 193548 w 214826"/>
                <a:gd name="connsiteY1" fmla="*/ 303555 h 378501"/>
                <a:gd name="connsiteX2" fmla="*/ 56007 w 214826"/>
                <a:gd name="connsiteY2" fmla="*/ 354419 h 378501"/>
                <a:gd name="connsiteX3" fmla="*/ 56007 w 214826"/>
                <a:gd name="connsiteY3" fmla="*/ 24187 h 378501"/>
                <a:gd name="connsiteX4" fmla="*/ 193548 w 214826"/>
                <a:gd name="connsiteY4" fmla="*/ 75050 h 378501"/>
                <a:gd name="connsiteX5" fmla="*/ 214789 w 214826"/>
                <a:gd name="connsiteY5" fmla="*/ 189350 h 378501"/>
                <a:gd name="connsiteX6" fmla="*/ 214789 w 214826"/>
                <a:gd name="connsiteY6" fmla="*/ 189255 h 378501"/>
                <a:gd name="connsiteX7" fmla="*/ 192310 w 214826"/>
                <a:gd name="connsiteY7" fmla="*/ 75431 h 378501"/>
                <a:gd name="connsiteX8" fmla="*/ 60674 w 214826"/>
                <a:gd name="connsiteY8" fmla="*/ 28759 h 378501"/>
                <a:gd name="connsiteX9" fmla="*/ 60674 w 214826"/>
                <a:gd name="connsiteY9" fmla="*/ 349751 h 378501"/>
                <a:gd name="connsiteX10" fmla="*/ 192310 w 214826"/>
                <a:gd name="connsiteY10" fmla="*/ 302984 h 378501"/>
                <a:gd name="connsiteX11" fmla="*/ 214789 w 214826"/>
                <a:gd name="connsiteY11" fmla="*/ 189255 h 37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826" h="378501">
                  <a:moveTo>
                    <a:pt x="214789" y="189255"/>
                  </a:moveTo>
                  <a:cubicBezTo>
                    <a:pt x="215414" y="228391"/>
                    <a:pt x="208192" y="267257"/>
                    <a:pt x="193548" y="303555"/>
                  </a:cubicBezTo>
                  <a:cubicBezTo>
                    <a:pt x="170878" y="363086"/>
                    <a:pt x="110966" y="408330"/>
                    <a:pt x="56007" y="354419"/>
                  </a:cubicBezTo>
                  <a:cubicBezTo>
                    <a:pt x="-18669" y="275933"/>
                    <a:pt x="-18669" y="102673"/>
                    <a:pt x="56007" y="24187"/>
                  </a:cubicBezTo>
                  <a:cubicBezTo>
                    <a:pt x="110966" y="-29915"/>
                    <a:pt x="170878" y="15424"/>
                    <a:pt x="193548" y="75050"/>
                  </a:cubicBezTo>
                  <a:cubicBezTo>
                    <a:pt x="208180" y="111353"/>
                    <a:pt x="215402" y="150215"/>
                    <a:pt x="214789" y="189350"/>
                  </a:cubicBezTo>
                  <a:close/>
                  <a:moveTo>
                    <a:pt x="214789" y="189255"/>
                  </a:moveTo>
                  <a:cubicBezTo>
                    <a:pt x="214958" y="150195"/>
                    <a:pt x="207315" y="111495"/>
                    <a:pt x="192310" y="75431"/>
                  </a:cubicBezTo>
                  <a:cubicBezTo>
                    <a:pt x="169926" y="19996"/>
                    <a:pt x="111061" y="-24676"/>
                    <a:pt x="60674" y="28759"/>
                  </a:cubicBezTo>
                  <a:cubicBezTo>
                    <a:pt x="-7906" y="105911"/>
                    <a:pt x="-7906" y="272504"/>
                    <a:pt x="60674" y="349751"/>
                  </a:cubicBezTo>
                  <a:cubicBezTo>
                    <a:pt x="111061" y="402996"/>
                    <a:pt x="169831" y="358514"/>
                    <a:pt x="192310" y="302984"/>
                  </a:cubicBezTo>
                  <a:cubicBezTo>
                    <a:pt x="207322" y="266956"/>
                    <a:pt x="214966" y="228285"/>
                    <a:pt x="214789" y="189255"/>
                  </a:cubicBezTo>
                  <a:close/>
                </a:path>
              </a:pathLst>
            </a:custGeom>
            <a:solidFill>
              <a:srgbClr val="409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47D1ACD-6DDC-EB06-2708-A702AA691783}"/>
                </a:ext>
              </a:extLst>
            </p:cNvPr>
            <p:cNvSpPr/>
            <p:nvPr/>
          </p:nvSpPr>
          <p:spPr>
            <a:xfrm>
              <a:off x="2287367" y="4295422"/>
              <a:ext cx="254738" cy="451060"/>
            </a:xfrm>
            <a:custGeom>
              <a:avLst/>
              <a:gdLst>
                <a:gd name="connsiteX0" fmla="*/ 25 w 307210"/>
                <a:gd name="connsiteY0" fmla="*/ 272034 h 543972"/>
                <a:gd name="connsiteX1" fmla="*/ 151282 w 307210"/>
                <a:gd name="connsiteY1" fmla="*/ 0 h 543972"/>
                <a:gd name="connsiteX2" fmla="*/ 307207 w 307210"/>
                <a:gd name="connsiteY2" fmla="*/ 272034 h 543972"/>
                <a:gd name="connsiteX3" fmla="*/ 151282 w 307210"/>
                <a:gd name="connsiteY3" fmla="*/ 543973 h 543972"/>
                <a:gd name="connsiteX4" fmla="*/ 25 w 307210"/>
                <a:gd name="connsiteY4" fmla="*/ 272034 h 543972"/>
                <a:gd name="connsiteX5" fmla="*/ 25 w 307210"/>
                <a:gd name="connsiteY5" fmla="*/ 272034 h 543972"/>
                <a:gd name="connsiteX6" fmla="*/ 78035 w 307210"/>
                <a:gd name="connsiteY6" fmla="*/ 505682 h 543972"/>
                <a:gd name="connsiteX7" fmla="*/ 267202 w 307210"/>
                <a:gd name="connsiteY7" fmla="*/ 434721 h 543972"/>
                <a:gd name="connsiteX8" fmla="*/ 267202 w 307210"/>
                <a:gd name="connsiteY8" fmla="*/ 109252 h 543972"/>
                <a:gd name="connsiteX9" fmla="*/ 78035 w 307210"/>
                <a:gd name="connsiteY9" fmla="*/ 38291 h 543972"/>
                <a:gd name="connsiteX10" fmla="*/ 25 w 307210"/>
                <a:gd name="connsiteY10" fmla="*/ 272034 h 54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210" h="543972">
                  <a:moveTo>
                    <a:pt x="25" y="272034"/>
                  </a:moveTo>
                  <a:cubicBezTo>
                    <a:pt x="-1022" y="177832"/>
                    <a:pt x="36316" y="8477"/>
                    <a:pt x="151282" y="0"/>
                  </a:cubicBezTo>
                  <a:cubicBezTo>
                    <a:pt x="268249" y="6667"/>
                    <a:pt x="307683" y="176308"/>
                    <a:pt x="307207" y="272034"/>
                  </a:cubicBezTo>
                  <a:cubicBezTo>
                    <a:pt x="306730" y="367760"/>
                    <a:pt x="268535" y="537020"/>
                    <a:pt x="151282" y="543973"/>
                  </a:cubicBezTo>
                  <a:cubicBezTo>
                    <a:pt x="36316" y="535496"/>
                    <a:pt x="-1118" y="366141"/>
                    <a:pt x="25" y="272034"/>
                  </a:cubicBezTo>
                  <a:close/>
                  <a:moveTo>
                    <a:pt x="25" y="272034"/>
                  </a:moveTo>
                  <a:cubicBezTo>
                    <a:pt x="1645" y="354521"/>
                    <a:pt x="19075" y="444246"/>
                    <a:pt x="78035" y="505682"/>
                  </a:cubicBezTo>
                  <a:cubicBezTo>
                    <a:pt x="154902" y="580930"/>
                    <a:pt x="234721" y="516922"/>
                    <a:pt x="267202" y="434721"/>
                  </a:cubicBezTo>
                  <a:cubicBezTo>
                    <a:pt x="307841" y="330037"/>
                    <a:pt x="307841" y="213936"/>
                    <a:pt x="267202" y="109252"/>
                  </a:cubicBezTo>
                  <a:cubicBezTo>
                    <a:pt x="234912" y="27146"/>
                    <a:pt x="154902" y="-37052"/>
                    <a:pt x="78035" y="38291"/>
                  </a:cubicBezTo>
                  <a:cubicBezTo>
                    <a:pt x="19171" y="99822"/>
                    <a:pt x="1835" y="189452"/>
                    <a:pt x="25" y="272034"/>
                  </a:cubicBezTo>
                  <a:close/>
                </a:path>
              </a:pathLst>
            </a:custGeom>
            <a:solidFill>
              <a:srgbClr val="409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8BE7731-14BA-EE44-24BF-5D80884D8C74}"/>
                </a:ext>
              </a:extLst>
            </p:cNvPr>
            <p:cNvSpPr/>
            <p:nvPr/>
          </p:nvSpPr>
          <p:spPr>
            <a:xfrm>
              <a:off x="2193953" y="4136750"/>
              <a:ext cx="433369" cy="768367"/>
            </a:xfrm>
            <a:custGeom>
              <a:avLst/>
              <a:gdLst>
                <a:gd name="connsiteX0" fmla="*/ 522637 w 522636"/>
                <a:gd name="connsiteY0" fmla="*/ 463390 h 926639"/>
                <a:gd name="connsiteX1" fmla="*/ 334137 w 522636"/>
                <a:gd name="connsiteY1" fmla="*/ 909351 h 926639"/>
                <a:gd name="connsiteX2" fmla="*/ 134112 w 522636"/>
                <a:gd name="connsiteY2" fmla="*/ 867250 h 926639"/>
                <a:gd name="connsiteX3" fmla="*/ 0 w 522636"/>
                <a:gd name="connsiteY3" fmla="*/ 463390 h 926639"/>
                <a:gd name="connsiteX4" fmla="*/ 134112 w 522636"/>
                <a:gd name="connsiteY4" fmla="*/ 59340 h 926639"/>
                <a:gd name="connsiteX5" fmla="*/ 334137 w 522636"/>
                <a:gd name="connsiteY5" fmla="*/ 17334 h 926639"/>
                <a:gd name="connsiteX6" fmla="*/ 522637 w 522636"/>
                <a:gd name="connsiteY6" fmla="*/ 463390 h 926639"/>
                <a:gd name="connsiteX7" fmla="*/ 522637 w 522636"/>
                <a:gd name="connsiteY7" fmla="*/ 463390 h 926639"/>
                <a:gd name="connsiteX8" fmla="*/ 389954 w 522636"/>
                <a:gd name="connsiteY8" fmla="*/ 62769 h 926639"/>
                <a:gd name="connsiteX9" fmla="*/ 139160 w 522636"/>
                <a:gd name="connsiteY9" fmla="*/ 64007 h 926639"/>
                <a:gd name="connsiteX10" fmla="*/ 9906 w 522636"/>
                <a:gd name="connsiteY10" fmla="*/ 463390 h 926639"/>
                <a:gd name="connsiteX11" fmla="*/ 139065 w 522636"/>
                <a:gd name="connsiteY11" fmla="*/ 862678 h 926639"/>
                <a:gd name="connsiteX12" fmla="*/ 389954 w 522636"/>
                <a:gd name="connsiteY12" fmla="*/ 863916 h 926639"/>
                <a:gd name="connsiteX13" fmla="*/ 522637 w 522636"/>
                <a:gd name="connsiteY13" fmla="*/ 463390 h 9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2636" h="926639">
                  <a:moveTo>
                    <a:pt x="522637" y="463390"/>
                  </a:moveTo>
                  <a:cubicBezTo>
                    <a:pt x="522637" y="615790"/>
                    <a:pt x="478155" y="829626"/>
                    <a:pt x="334137" y="909351"/>
                  </a:cubicBezTo>
                  <a:cubicBezTo>
                    <a:pt x="266890" y="945927"/>
                    <a:pt x="184785" y="920971"/>
                    <a:pt x="134112" y="867250"/>
                  </a:cubicBezTo>
                  <a:cubicBezTo>
                    <a:pt x="32861" y="760761"/>
                    <a:pt x="2191" y="605789"/>
                    <a:pt x="0" y="463390"/>
                  </a:cubicBezTo>
                  <a:cubicBezTo>
                    <a:pt x="2191" y="320515"/>
                    <a:pt x="32861" y="165924"/>
                    <a:pt x="134112" y="59340"/>
                  </a:cubicBezTo>
                  <a:cubicBezTo>
                    <a:pt x="184404" y="5714"/>
                    <a:pt x="266509" y="-19337"/>
                    <a:pt x="334137" y="17334"/>
                  </a:cubicBezTo>
                  <a:cubicBezTo>
                    <a:pt x="477679" y="96677"/>
                    <a:pt x="522351" y="311085"/>
                    <a:pt x="522637" y="463390"/>
                  </a:cubicBezTo>
                  <a:close/>
                  <a:moveTo>
                    <a:pt x="522637" y="463390"/>
                  </a:moveTo>
                  <a:cubicBezTo>
                    <a:pt x="520446" y="322039"/>
                    <a:pt x="490156" y="168115"/>
                    <a:pt x="389954" y="62769"/>
                  </a:cubicBezTo>
                  <a:cubicBezTo>
                    <a:pt x="315278" y="-14575"/>
                    <a:pt x="212884" y="-14289"/>
                    <a:pt x="139160" y="64007"/>
                  </a:cubicBezTo>
                  <a:cubicBezTo>
                    <a:pt x="41148" y="170211"/>
                    <a:pt x="11335" y="322706"/>
                    <a:pt x="9906" y="463390"/>
                  </a:cubicBezTo>
                  <a:cubicBezTo>
                    <a:pt x="11335" y="603979"/>
                    <a:pt x="41148" y="756474"/>
                    <a:pt x="139065" y="862678"/>
                  </a:cubicBezTo>
                  <a:cubicBezTo>
                    <a:pt x="212788" y="940878"/>
                    <a:pt x="315182" y="941354"/>
                    <a:pt x="389954" y="863916"/>
                  </a:cubicBezTo>
                  <a:cubicBezTo>
                    <a:pt x="490156" y="758379"/>
                    <a:pt x="520446" y="604741"/>
                    <a:pt x="522637" y="463390"/>
                  </a:cubicBezTo>
                  <a:close/>
                </a:path>
              </a:pathLst>
            </a:custGeom>
            <a:solidFill>
              <a:srgbClr val="409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grpSp>
          <p:nvGrpSpPr>
            <p:cNvPr id="306" name="Graphic 5">
              <a:extLst>
                <a:ext uri="{FF2B5EF4-FFF2-40B4-BE49-F238E27FC236}">
                  <a16:creationId xmlns:a16="http://schemas.microsoft.com/office/drawing/2014/main" id="{33F53B30-F141-5054-A33B-31962ACC9814}"/>
                </a:ext>
              </a:extLst>
            </p:cNvPr>
            <p:cNvGrpSpPr/>
            <p:nvPr/>
          </p:nvGrpSpPr>
          <p:grpSpPr>
            <a:xfrm>
              <a:off x="2193953" y="4136749"/>
              <a:ext cx="433369" cy="768367"/>
              <a:chOff x="5878185" y="2813899"/>
              <a:chExt cx="522636" cy="926639"/>
            </a:xfrm>
            <a:solidFill>
              <a:srgbClr val="FFFFFF"/>
            </a:solidFill>
          </p:grpSpPr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EEFC37A-30CE-5875-2B5E-2D750DE2F160}"/>
                  </a:ext>
                </a:extLst>
              </p:cNvPr>
              <p:cNvSpPr/>
              <p:nvPr/>
            </p:nvSpPr>
            <p:spPr>
              <a:xfrm>
                <a:off x="6032204" y="3088035"/>
                <a:ext cx="214826" cy="378501"/>
              </a:xfrm>
              <a:custGeom>
                <a:avLst/>
                <a:gdLst>
                  <a:gd name="connsiteX0" fmla="*/ 214789 w 214826"/>
                  <a:gd name="connsiteY0" fmla="*/ 189255 h 378501"/>
                  <a:gd name="connsiteX1" fmla="*/ 193548 w 214826"/>
                  <a:gd name="connsiteY1" fmla="*/ 303555 h 378501"/>
                  <a:gd name="connsiteX2" fmla="*/ 56007 w 214826"/>
                  <a:gd name="connsiteY2" fmla="*/ 354419 h 378501"/>
                  <a:gd name="connsiteX3" fmla="*/ 56007 w 214826"/>
                  <a:gd name="connsiteY3" fmla="*/ 24187 h 378501"/>
                  <a:gd name="connsiteX4" fmla="*/ 193548 w 214826"/>
                  <a:gd name="connsiteY4" fmla="*/ 75050 h 378501"/>
                  <a:gd name="connsiteX5" fmla="*/ 214789 w 214826"/>
                  <a:gd name="connsiteY5" fmla="*/ 189350 h 378501"/>
                  <a:gd name="connsiteX6" fmla="*/ 214789 w 214826"/>
                  <a:gd name="connsiteY6" fmla="*/ 189255 h 378501"/>
                  <a:gd name="connsiteX7" fmla="*/ 192310 w 214826"/>
                  <a:gd name="connsiteY7" fmla="*/ 75431 h 378501"/>
                  <a:gd name="connsiteX8" fmla="*/ 60674 w 214826"/>
                  <a:gd name="connsiteY8" fmla="*/ 28759 h 378501"/>
                  <a:gd name="connsiteX9" fmla="*/ 60674 w 214826"/>
                  <a:gd name="connsiteY9" fmla="*/ 349751 h 378501"/>
                  <a:gd name="connsiteX10" fmla="*/ 192310 w 214826"/>
                  <a:gd name="connsiteY10" fmla="*/ 302984 h 378501"/>
                  <a:gd name="connsiteX11" fmla="*/ 214789 w 214826"/>
                  <a:gd name="connsiteY11" fmla="*/ 189255 h 37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4826" h="378501">
                    <a:moveTo>
                      <a:pt x="214789" y="189255"/>
                    </a:moveTo>
                    <a:cubicBezTo>
                      <a:pt x="215414" y="228391"/>
                      <a:pt x="208192" y="267257"/>
                      <a:pt x="193548" y="303555"/>
                    </a:cubicBezTo>
                    <a:cubicBezTo>
                      <a:pt x="170878" y="363086"/>
                      <a:pt x="110966" y="408330"/>
                      <a:pt x="56007" y="354419"/>
                    </a:cubicBezTo>
                    <a:cubicBezTo>
                      <a:pt x="-18669" y="275933"/>
                      <a:pt x="-18669" y="102673"/>
                      <a:pt x="56007" y="24187"/>
                    </a:cubicBezTo>
                    <a:cubicBezTo>
                      <a:pt x="110966" y="-29915"/>
                      <a:pt x="170878" y="15424"/>
                      <a:pt x="193548" y="75050"/>
                    </a:cubicBezTo>
                    <a:cubicBezTo>
                      <a:pt x="208180" y="111353"/>
                      <a:pt x="215402" y="150215"/>
                      <a:pt x="214789" y="189350"/>
                    </a:cubicBezTo>
                    <a:close/>
                    <a:moveTo>
                      <a:pt x="214789" y="189255"/>
                    </a:moveTo>
                    <a:cubicBezTo>
                      <a:pt x="214958" y="150195"/>
                      <a:pt x="207315" y="111495"/>
                      <a:pt x="192310" y="75431"/>
                    </a:cubicBezTo>
                    <a:cubicBezTo>
                      <a:pt x="169926" y="19996"/>
                      <a:pt x="111061" y="-24676"/>
                      <a:pt x="60674" y="28759"/>
                    </a:cubicBezTo>
                    <a:cubicBezTo>
                      <a:pt x="-7906" y="105911"/>
                      <a:pt x="-7906" y="272504"/>
                      <a:pt x="60674" y="349751"/>
                    </a:cubicBezTo>
                    <a:cubicBezTo>
                      <a:pt x="111061" y="402996"/>
                      <a:pt x="169831" y="358514"/>
                      <a:pt x="192310" y="302984"/>
                    </a:cubicBezTo>
                    <a:cubicBezTo>
                      <a:pt x="207322" y="266956"/>
                      <a:pt x="214966" y="228285"/>
                      <a:pt x="214789" y="1892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3EA6F84-D352-E118-4399-3B92F8D035CC}"/>
                  </a:ext>
                </a:extLst>
              </p:cNvPr>
              <p:cNvSpPr/>
              <p:nvPr/>
            </p:nvSpPr>
            <p:spPr>
              <a:xfrm>
                <a:off x="5990840" y="3005256"/>
                <a:ext cx="307210" cy="543972"/>
              </a:xfrm>
              <a:custGeom>
                <a:avLst/>
                <a:gdLst>
                  <a:gd name="connsiteX0" fmla="*/ 25 w 307210"/>
                  <a:gd name="connsiteY0" fmla="*/ 272034 h 543972"/>
                  <a:gd name="connsiteX1" fmla="*/ 151282 w 307210"/>
                  <a:gd name="connsiteY1" fmla="*/ 0 h 543972"/>
                  <a:gd name="connsiteX2" fmla="*/ 307207 w 307210"/>
                  <a:gd name="connsiteY2" fmla="*/ 272034 h 543972"/>
                  <a:gd name="connsiteX3" fmla="*/ 151282 w 307210"/>
                  <a:gd name="connsiteY3" fmla="*/ 543973 h 543972"/>
                  <a:gd name="connsiteX4" fmla="*/ 25 w 307210"/>
                  <a:gd name="connsiteY4" fmla="*/ 272034 h 543972"/>
                  <a:gd name="connsiteX5" fmla="*/ 25 w 307210"/>
                  <a:gd name="connsiteY5" fmla="*/ 272034 h 543972"/>
                  <a:gd name="connsiteX6" fmla="*/ 78035 w 307210"/>
                  <a:gd name="connsiteY6" fmla="*/ 505682 h 543972"/>
                  <a:gd name="connsiteX7" fmla="*/ 267202 w 307210"/>
                  <a:gd name="connsiteY7" fmla="*/ 434721 h 543972"/>
                  <a:gd name="connsiteX8" fmla="*/ 267202 w 307210"/>
                  <a:gd name="connsiteY8" fmla="*/ 109252 h 543972"/>
                  <a:gd name="connsiteX9" fmla="*/ 78035 w 307210"/>
                  <a:gd name="connsiteY9" fmla="*/ 38291 h 543972"/>
                  <a:gd name="connsiteX10" fmla="*/ 25 w 307210"/>
                  <a:gd name="connsiteY10" fmla="*/ 272034 h 543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7210" h="543972">
                    <a:moveTo>
                      <a:pt x="25" y="272034"/>
                    </a:moveTo>
                    <a:cubicBezTo>
                      <a:pt x="-1022" y="177832"/>
                      <a:pt x="36316" y="8477"/>
                      <a:pt x="151282" y="0"/>
                    </a:cubicBezTo>
                    <a:cubicBezTo>
                      <a:pt x="268249" y="6667"/>
                      <a:pt x="307683" y="176308"/>
                      <a:pt x="307207" y="272034"/>
                    </a:cubicBezTo>
                    <a:cubicBezTo>
                      <a:pt x="306730" y="367760"/>
                      <a:pt x="268535" y="537020"/>
                      <a:pt x="151282" y="543973"/>
                    </a:cubicBezTo>
                    <a:cubicBezTo>
                      <a:pt x="36316" y="535496"/>
                      <a:pt x="-1118" y="366141"/>
                      <a:pt x="25" y="272034"/>
                    </a:cubicBezTo>
                    <a:close/>
                    <a:moveTo>
                      <a:pt x="25" y="272034"/>
                    </a:moveTo>
                    <a:cubicBezTo>
                      <a:pt x="1645" y="354521"/>
                      <a:pt x="19075" y="444246"/>
                      <a:pt x="78035" y="505682"/>
                    </a:cubicBezTo>
                    <a:cubicBezTo>
                      <a:pt x="154902" y="580930"/>
                      <a:pt x="234721" y="516922"/>
                      <a:pt x="267202" y="434721"/>
                    </a:cubicBezTo>
                    <a:cubicBezTo>
                      <a:pt x="307841" y="330037"/>
                      <a:pt x="307841" y="213936"/>
                      <a:pt x="267202" y="109252"/>
                    </a:cubicBezTo>
                    <a:cubicBezTo>
                      <a:pt x="234912" y="27146"/>
                      <a:pt x="154902" y="-37052"/>
                      <a:pt x="78035" y="38291"/>
                    </a:cubicBezTo>
                    <a:cubicBezTo>
                      <a:pt x="19171" y="99822"/>
                      <a:pt x="1835" y="189452"/>
                      <a:pt x="25" y="2720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F77298DC-099F-043D-4F64-2C766C31DD97}"/>
                  </a:ext>
                </a:extLst>
              </p:cNvPr>
              <p:cNvSpPr/>
              <p:nvPr/>
            </p:nvSpPr>
            <p:spPr>
              <a:xfrm>
                <a:off x="5878185" y="2813899"/>
                <a:ext cx="522636" cy="926639"/>
              </a:xfrm>
              <a:custGeom>
                <a:avLst/>
                <a:gdLst>
                  <a:gd name="connsiteX0" fmla="*/ 522637 w 522636"/>
                  <a:gd name="connsiteY0" fmla="*/ 463390 h 926639"/>
                  <a:gd name="connsiteX1" fmla="*/ 334137 w 522636"/>
                  <a:gd name="connsiteY1" fmla="*/ 909351 h 926639"/>
                  <a:gd name="connsiteX2" fmla="*/ 134112 w 522636"/>
                  <a:gd name="connsiteY2" fmla="*/ 867250 h 926639"/>
                  <a:gd name="connsiteX3" fmla="*/ 0 w 522636"/>
                  <a:gd name="connsiteY3" fmla="*/ 463390 h 926639"/>
                  <a:gd name="connsiteX4" fmla="*/ 134112 w 522636"/>
                  <a:gd name="connsiteY4" fmla="*/ 59340 h 926639"/>
                  <a:gd name="connsiteX5" fmla="*/ 334137 w 522636"/>
                  <a:gd name="connsiteY5" fmla="*/ 17334 h 926639"/>
                  <a:gd name="connsiteX6" fmla="*/ 522637 w 522636"/>
                  <a:gd name="connsiteY6" fmla="*/ 463390 h 926639"/>
                  <a:gd name="connsiteX7" fmla="*/ 522637 w 522636"/>
                  <a:gd name="connsiteY7" fmla="*/ 463390 h 926639"/>
                  <a:gd name="connsiteX8" fmla="*/ 389954 w 522636"/>
                  <a:gd name="connsiteY8" fmla="*/ 62769 h 926639"/>
                  <a:gd name="connsiteX9" fmla="*/ 139160 w 522636"/>
                  <a:gd name="connsiteY9" fmla="*/ 64007 h 926639"/>
                  <a:gd name="connsiteX10" fmla="*/ 9906 w 522636"/>
                  <a:gd name="connsiteY10" fmla="*/ 463390 h 926639"/>
                  <a:gd name="connsiteX11" fmla="*/ 139065 w 522636"/>
                  <a:gd name="connsiteY11" fmla="*/ 862678 h 926639"/>
                  <a:gd name="connsiteX12" fmla="*/ 389954 w 522636"/>
                  <a:gd name="connsiteY12" fmla="*/ 863916 h 926639"/>
                  <a:gd name="connsiteX13" fmla="*/ 522637 w 522636"/>
                  <a:gd name="connsiteY13" fmla="*/ 463390 h 92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22636" h="926639">
                    <a:moveTo>
                      <a:pt x="522637" y="463390"/>
                    </a:moveTo>
                    <a:cubicBezTo>
                      <a:pt x="522637" y="615790"/>
                      <a:pt x="478155" y="829626"/>
                      <a:pt x="334137" y="909351"/>
                    </a:cubicBezTo>
                    <a:cubicBezTo>
                      <a:pt x="266890" y="945927"/>
                      <a:pt x="184785" y="920971"/>
                      <a:pt x="134112" y="867250"/>
                    </a:cubicBezTo>
                    <a:cubicBezTo>
                      <a:pt x="32861" y="760761"/>
                      <a:pt x="2191" y="605789"/>
                      <a:pt x="0" y="463390"/>
                    </a:cubicBezTo>
                    <a:cubicBezTo>
                      <a:pt x="2191" y="320515"/>
                      <a:pt x="32861" y="165924"/>
                      <a:pt x="134112" y="59340"/>
                    </a:cubicBezTo>
                    <a:cubicBezTo>
                      <a:pt x="184404" y="5714"/>
                      <a:pt x="266509" y="-19337"/>
                      <a:pt x="334137" y="17334"/>
                    </a:cubicBezTo>
                    <a:cubicBezTo>
                      <a:pt x="477679" y="96677"/>
                      <a:pt x="522351" y="311085"/>
                      <a:pt x="522637" y="463390"/>
                    </a:cubicBezTo>
                    <a:close/>
                    <a:moveTo>
                      <a:pt x="522637" y="463390"/>
                    </a:moveTo>
                    <a:cubicBezTo>
                      <a:pt x="520446" y="322039"/>
                      <a:pt x="490156" y="168115"/>
                      <a:pt x="389954" y="62769"/>
                    </a:cubicBezTo>
                    <a:cubicBezTo>
                      <a:pt x="315278" y="-14575"/>
                      <a:pt x="212884" y="-14289"/>
                      <a:pt x="139160" y="64007"/>
                    </a:cubicBezTo>
                    <a:cubicBezTo>
                      <a:pt x="41148" y="170211"/>
                      <a:pt x="11335" y="322706"/>
                      <a:pt x="9906" y="463390"/>
                    </a:cubicBezTo>
                    <a:cubicBezTo>
                      <a:pt x="11335" y="603979"/>
                      <a:pt x="41148" y="756474"/>
                      <a:pt x="139065" y="862678"/>
                    </a:cubicBezTo>
                    <a:cubicBezTo>
                      <a:pt x="212788" y="940878"/>
                      <a:pt x="315182" y="941354"/>
                      <a:pt x="389954" y="863916"/>
                    </a:cubicBezTo>
                    <a:cubicBezTo>
                      <a:pt x="490156" y="758379"/>
                      <a:pt x="520446" y="604741"/>
                      <a:pt x="522637" y="4633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FAF4AC6-27C3-605C-47EB-998204D3D58D}"/>
              </a:ext>
            </a:extLst>
          </p:cNvPr>
          <p:cNvGrpSpPr/>
          <p:nvPr/>
        </p:nvGrpSpPr>
        <p:grpSpPr>
          <a:xfrm>
            <a:off x="-58785" y="4264056"/>
            <a:ext cx="2616268" cy="2751465"/>
            <a:chOff x="20867" y="4264057"/>
            <a:chExt cx="2536615" cy="260306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B76F5BD-4BF6-15B4-C0B4-ED4BD39B55B7}"/>
                </a:ext>
              </a:extLst>
            </p:cNvPr>
            <p:cNvSpPr/>
            <p:nvPr/>
          </p:nvSpPr>
          <p:spPr>
            <a:xfrm>
              <a:off x="1204747" y="6366339"/>
              <a:ext cx="45719" cy="45719"/>
            </a:xfrm>
            <a:prstGeom prst="ellipse">
              <a:avLst/>
            </a:prstGeom>
            <a:solidFill>
              <a:schemeClr val="bg1">
                <a:alpha val="47000"/>
              </a:schemeClr>
            </a:solidFill>
            <a:ln w="25400">
              <a:noFill/>
            </a:ln>
            <a:effectLst>
              <a:outerShdw blurRad="88900" dir="5760000" sx="101000" sy="101000" algn="tl" rotWithShape="0">
                <a:prstClr val="black">
                  <a:alpha val="44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509BBE-C7A7-0758-908E-A81004DC573C}"/>
                </a:ext>
              </a:extLst>
            </p:cNvPr>
            <p:cNvSpPr/>
            <p:nvPr/>
          </p:nvSpPr>
          <p:spPr>
            <a:xfrm>
              <a:off x="2371101" y="5304720"/>
              <a:ext cx="45719" cy="45719"/>
            </a:xfrm>
            <a:prstGeom prst="ellipse">
              <a:avLst/>
            </a:prstGeom>
            <a:solidFill>
              <a:schemeClr val="bg1">
                <a:alpha val="47000"/>
              </a:schemeClr>
            </a:solidFill>
            <a:ln w="25400">
              <a:noFill/>
            </a:ln>
            <a:effectLst>
              <a:outerShdw blurRad="88900" dir="5760000" sx="101000" sy="101000" algn="tl" rotWithShape="0">
                <a:prstClr val="black">
                  <a:alpha val="44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121EF968-C345-A02B-53F6-8FB98128D38B}"/>
                </a:ext>
              </a:extLst>
            </p:cNvPr>
            <p:cNvSpPr/>
            <p:nvPr/>
          </p:nvSpPr>
          <p:spPr>
            <a:xfrm>
              <a:off x="401635" y="6531140"/>
              <a:ext cx="968308" cy="335669"/>
            </a:xfrm>
            <a:custGeom>
              <a:avLst/>
              <a:gdLst>
                <a:gd name="connsiteX0" fmla="*/ 1167765 w 1167765"/>
                <a:gd name="connsiteY0" fmla="*/ 404813 h 404812"/>
                <a:gd name="connsiteX1" fmla="*/ 0 w 1167765"/>
                <a:gd name="connsiteY1" fmla="*/ 404813 h 404812"/>
                <a:gd name="connsiteX2" fmla="*/ 0 w 1167765"/>
                <a:gd name="connsiteY2" fmla="*/ 397859 h 404812"/>
                <a:gd name="connsiteX3" fmla="*/ 19812 w 1167765"/>
                <a:gd name="connsiteY3" fmla="*/ 18955 h 404812"/>
                <a:gd name="connsiteX4" fmla="*/ 19812 w 1167765"/>
                <a:gd name="connsiteY4" fmla="*/ 11621 h 404812"/>
                <a:gd name="connsiteX5" fmla="*/ 19812 w 1167765"/>
                <a:gd name="connsiteY5" fmla="*/ 9525 h 404812"/>
                <a:gd name="connsiteX6" fmla="*/ 20383 w 1167765"/>
                <a:gd name="connsiteY6" fmla="*/ 0 h 404812"/>
                <a:gd name="connsiteX7" fmla="*/ 1072325 w 1167765"/>
                <a:gd name="connsiteY7" fmla="*/ 0 h 404812"/>
                <a:gd name="connsiteX8" fmla="*/ 1167765 w 1167765"/>
                <a:gd name="connsiteY8" fmla="*/ 404813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7765" h="404812">
                  <a:moveTo>
                    <a:pt x="1167765" y="404813"/>
                  </a:moveTo>
                  <a:lnTo>
                    <a:pt x="0" y="404813"/>
                  </a:lnTo>
                  <a:cubicBezTo>
                    <a:pt x="0" y="402526"/>
                    <a:pt x="0" y="400145"/>
                    <a:pt x="0" y="397859"/>
                  </a:cubicBezTo>
                  <a:cubicBezTo>
                    <a:pt x="10287" y="206026"/>
                    <a:pt x="17526" y="67723"/>
                    <a:pt x="19812" y="18955"/>
                  </a:cubicBezTo>
                  <a:cubicBezTo>
                    <a:pt x="19812" y="16192"/>
                    <a:pt x="19812" y="13811"/>
                    <a:pt x="19812" y="11621"/>
                  </a:cubicBezTo>
                  <a:cubicBezTo>
                    <a:pt x="19762" y="10923"/>
                    <a:pt x="19762" y="10223"/>
                    <a:pt x="19812" y="9525"/>
                  </a:cubicBezTo>
                  <a:lnTo>
                    <a:pt x="20383" y="0"/>
                  </a:lnTo>
                  <a:lnTo>
                    <a:pt x="1072325" y="0"/>
                  </a:lnTo>
                  <a:cubicBezTo>
                    <a:pt x="1072325" y="0"/>
                    <a:pt x="1124712" y="207931"/>
                    <a:pt x="1167765" y="4048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93D86FA-D06F-E931-6BBD-7C1D2E138797}"/>
                </a:ext>
              </a:extLst>
            </p:cNvPr>
            <p:cNvSpPr/>
            <p:nvPr/>
          </p:nvSpPr>
          <p:spPr>
            <a:xfrm>
              <a:off x="1096216" y="6626187"/>
              <a:ext cx="160467" cy="240622"/>
            </a:xfrm>
            <a:custGeom>
              <a:avLst/>
              <a:gdLst>
                <a:gd name="connsiteX0" fmla="*/ 193521 w 193521"/>
                <a:gd name="connsiteY0" fmla="*/ 290187 h 290186"/>
                <a:gd name="connsiteX1" fmla="*/ 145896 w 193521"/>
                <a:gd name="connsiteY1" fmla="*/ 290187 h 290186"/>
                <a:gd name="connsiteX2" fmla="*/ 106082 w 193521"/>
                <a:gd name="connsiteY2" fmla="*/ 256754 h 290186"/>
                <a:gd name="connsiteX3" fmla="*/ 41121 w 193521"/>
                <a:gd name="connsiteY3" fmla="*/ 140454 h 290186"/>
                <a:gd name="connsiteX4" fmla="*/ 10451 w 193521"/>
                <a:gd name="connsiteY4" fmla="*/ 41680 h 290186"/>
                <a:gd name="connsiteX5" fmla="*/ 69 w 193521"/>
                <a:gd name="connsiteY5" fmla="*/ 3008 h 290186"/>
                <a:gd name="connsiteX6" fmla="*/ 3879 w 193521"/>
                <a:gd name="connsiteY6" fmla="*/ 1389 h 290186"/>
                <a:gd name="connsiteX7" fmla="*/ 12546 w 193521"/>
                <a:gd name="connsiteY7" fmla="*/ 23963 h 290186"/>
                <a:gd name="connsiteX8" fmla="*/ 56362 w 193521"/>
                <a:gd name="connsiteY8" fmla="*/ 136072 h 290186"/>
                <a:gd name="connsiteX9" fmla="*/ 118655 w 193521"/>
                <a:gd name="connsiteY9" fmla="*/ 236275 h 290186"/>
                <a:gd name="connsiteX10" fmla="*/ 193522 w 193521"/>
                <a:gd name="connsiteY10" fmla="*/ 290187 h 29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521" h="290186">
                  <a:moveTo>
                    <a:pt x="193521" y="290187"/>
                  </a:moveTo>
                  <a:lnTo>
                    <a:pt x="145896" y="290187"/>
                  </a:lnTo>
                  <a:cubicBezTo>
                    <a:pt x="131620" y="280298"/>
                    <a:pt x="118291" y="269106"/>
                    <a:pt x="106082" y="256754"/>
                  </a:cubicBezTo>
                  <a:cubicBezTo>
                    <a:pt x="77507" y="227512"/>
                    <a:pt x="57504" y="186269"/>
                    <a:pt x="41121" y="140454"/>
                  </a:cubicBezTo>
                  <a:cubicBezTo>
                    <a:pt x="35407" y="124452"/>
                    <a:pt x="20738" y="76827"/>
                    <a:pt x="10451" y="41680"/>
                  </a:cubicBezTo>
                  <a:cubicBezTo>
                    <a:pt x="5117" y="23296"/>
                    <a:pt x="926" y="8342"/>
                    <a:pt x="69" y="3008"/>
                  </a:cubicBezTo>
                  <a:cubicBezTo>
                    <a:pt x="-503" y="246"/>
                    <a:pt x="2641" y="-1278"/>
                    <a:pt x="3879" y="1389"/>
                  </a:cubicBezTo>
                  <a:cubicBezTo>
                    <a:pt x="3879" y="1389"/>
                    <a:pt x="7498" y="10914"/>
                    <a:pt x="12546" y="23963"/>
                  </a:cubicBezTo>
                  <a:cubicBezTo>
                    <a:pt x="25691" y="58253"/>
                    <a:pt x="49789" y="120928"/>
                    <a:pt x="56362" y="136072"/>
                  </a:cubicBezTo>
                  <a:cubicBezTo>
                    <a:pt x="73602" y="175696"/>
                    <a:pt x="92366" y="210939"/>
                    <a:pt x="118655" y="236275"/>
                  </a:cubicBezTo>
                  <a:cubicBezTo>
                    <a:pt x="140991" y="257629"/>
                    <a:pt x="166188" y="275773"/>
                    <a:pt x="193522" y="2901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B2A1213-C04D-3E71-2DE3-5A9B0087B6B7}"/>
                </a:ext>
              </a:extLst>
            </p:cNvPr>
            <p:cNvSpPr/>
            <p:nvPr/>
          </p:nvSpPr>
          <p:spPr>
            <a:xfrm>
              <a:off x="545381" y="6573237"/>
              <a:ext cx="17375" cy="293573"/>
            </a:xfrm>
            <a:custGeom>
              <a:avLst/>
              <a:gdLst>
                <a:gd name="connsiteX0" fmla="*/ 20955 w 20954"/>
                <a:gd name="connsiteY0" fmla="*/ 0 h 354044"/>
                <a:gd name="connsiteX1" fmla="*/ 14573 w 20954"/>
                <a:gd name="connsiteY1" fmla="*/ 167069 h 354044"/>
                <a:gd name="connsiteX2" fmla="*/ 12573 w 20954"/>
                <a:gd name="connsiteY2" fmla="*/ 220504 h 354044"/>
                <a:gd name="connsiteX3" fmla="*/ 7525 w 20954"/>
                <a:gd name="connsiteY3" fmla="*/ 354044 h 354044"/>
                <a:gd name="connsiteX4" fmla="*/ 0 w 20954"/>
                <a:gd name="connsiteY4" fmla="*/ 354044 h 354044"/>
                <a:gd name="connsiteX5" fmla="*/ 7239 w 20954"/>
                <a:gd name="connsiteY5" fmla="*/ 231458 h 354044"/>
                <a:gd name="connsiteX6" fmla="*/ 10668 w 20954"/>
                <a:gd name="connsiteY6" fmla="*/ 174403 h 354044"/>
                <a:gd name="connsiteX7" fmla="*/ 20955 w 20954"/>
                <a:gd name="connsiteY7" fmla="*/ 0 h 35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4" h="354044">
                  <a:moveTo>
                    <a:pt x="20955" y="0"/>
                  </a:moveTo>
                  <a:lnTo>
                    <a:pt x="14573" y="167069"/>
                  </a:lnTo>
                  <a:lnTo>
                    <a:pt x="12573" y="220504"/>
                  </a:lnTo>
                  <a:lnTo>
                    <a:pt x="7525" y="354044"/>
                  </a:lnTo>
                  <a:lnTo>
                    <a:pt x="0" y="354044"/>
                  </a:lnTo>
                  <a:lnTo>
                    <a:pt x="7239" y="231458"/>
                  </a:lnTo>
                  <a:lnTo>
                    <a:pt x="10668" y="174403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DA508BA-F23A-4386-F6A0-2954961736F0}"/>
                </a:ext>
              </a:extLst>
            </p:cNvPr>
            <p:cNvSpPr/>
            <p:nvPr/>
          </p:nvSpPr>
          <p:spPr>
            <a:xfrm>
              <a:off x="401635" y="6531140"/>
              <a:ext cx="502872" cy="335669"/>
            </a:xfrm>
            <a:custGeom>
              <a:avLst/>
              <a:gdLst>
                <a:gd name="connsiteX0" fmla="*/ 606457 w 606456"/>
                <a:gd name="connsiteY0" fmla="*/ 404813 h 404812"/>
                <a:gd name="connsiteX1" fmla="*/ 0 w 606456"/>
                <a:gd name="connsiteY1" fmla="*/ 404813 h 404812"/>
                <a:gd name="connsiteX2" fmla="*/ 0 w 606456"/>
                <a:gd name="connsiteY2" fmla="*/ 397859 h 404812"/>
                <a:gd name="connsiteX3" fmla="*/ 19812 w 606456"/>
                <a:gd name="connsiteY3" fmla="*/ 18955 h 404812"/>
                <a:gd name="connsiteX4" fmla="*/ 19812 w 606456"/>
                <a:gd name="connsiteY4" fmla="*/ 11621 h 404812"/>
                <a:gd name="connsiteX5" fmla="*/ 19812 w 606456"/>
                <a:gd name="connsiteY5" fmla="*/ 9525 h 404812"/>
                <a:gd name="connsiteX6" fmla="*/ 19812 w 606456"/>
                <a:gd name="connsiteY6" fmla="*/ 0 h 404812"/>
                <a:gd name="connsiteX7" fmla="*/ 543687 w 606456"/>
                <a:gd name="connsiteY7" fmla="*/ 0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456" h="404812">
                  <a:moveTo>
                    <a:pt x="606457" y="404813"/>
                  </a:moveTo>
                  <a:lnTo>
                    <a:pt x="0" y="404813"/>
                  </a:lnTo>
                  <a:lnTo>
                    <a:pt x="0" y="397859"/>
                  </a:lnTo>
                  <a:cubicBezTo>
                    <a:pt x="10287" y="206121"/>
                    <a:pt x="17335" y="67818"/>
                    <a:pt x="19812" y="18955"/>
                  </a:cubicBezTo>
                  <a:cubicBezTo>
                    <a:pt x="19812" y="16192"/>
                    <a:pt x="19812" y="13811"/>
                    <a:pt x="19812" y="11621"/>
                  </a:cubicBezTo>
                  <a:cubicBezTo>
                    <a:pt x="19762" y="10923"/>
                    <a:pt x="19762" y="10223"/>
                    <a:pt x="19812" y="9525"/>
                  </a:cubicBezTo>
                  <a:cubicBezTo>
                    <a:pt x="19812" y="3620"/>
                    <a:pt x="19812" y="0"/>
                    <a:pt x="19812" y="0"/>
                  </a:cubicBezTo>
                  <a:lnTo>
                    <a:pt x="543687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71FDC94-B32F-D3EF-9A99-E25B42FF69E3}"/>
                </a:ext>
              </a:extLst>
            </p:cNvPr>
            <p:cNvSpPr/>
            <p:nvPr/>
          </p:nvSpPr>
          <p:spPr>
            <a:xfrm>
              <a:off x="20867" y="6531061"/>
              <a:ext cx="1096415" cy="336064"/>
            </a:xfrm>
            <a:custGeom>
              <a:avLst/>
              <a:gdLst>
                <a:gd name="connsiteX0" fmla="*/ 1322261 w 1322260"/>
                <a:gd name="connsiteY0" fmla="*/ 0 h 405288"/>
                <a:gd name="connsiteX1" fmla="*/ 1309307 w 1322260"/>
                <a:gd name="connsiteY1" fmla="*/ 138779 h 405288"/>
                <a:gd name="connsiteX2" fmla="*/ 1307211 w 1322260"/>
                <a:gd name="connsiteY2" fmla="*/ 156496 h 405288"/>
                <a:gd name="connsiteX3" fmla="*/ 1269111 w 1322260"/>
                <a:gd name="connsiteY3" fmla="*/ 405289 h 405288"/>
                <a:gd name="connsiteX4" fmla="*/ 0 w 1322260"/>
                <a:gd name="connsiteY4" fmla="*/ 405289 h 405288"/>
                <a:gd name="connsiteX5" fmla="*/ 133350 w 1322260"/>
                <a:gd name="connsiteY5" fmla="*/ 0 h 40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2260" h="405288">
                  <a:moveTo>
                    <a:pt x="1322261" y="0"/>
                  </a:moveTo>
                  <a:cubicBezTo>
                    <a:pt x="1322261" y="0"/>
                    <a:pt x="1318927" y="54388"/>
                    <a:pt x="1309307" y="138779"/>
                  </a:cubicBezTo>
                  <a:cubicBezTo>
                    <a:pt x="1308640" y="144494"/>
                    <a:pt x="1307973" y="150400"/>
                    <a:pt x="1307211" y="156496"/>
                  </a:cubicBezTo>
                  <a:cubicBezTo>
                    <a:pt x="1299115" y="225838"/>
                    <a:pt x="1286923" y="312706"/>
                    <a:pt x="1269111" y="405289"/>
                  </a:cubicBezTo>
                  <a:lnTo>
                    <a:pt x="0" y="405289"/>
                  </a:lnTo>
                  <a:cubicBezTo>
                    <a:pt x="58293" y="191357"/>
                    <a:pt x="133350" y="0"/>
                    <a:pt x="13335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D4416C8-8ED9-1997-3153-39D36BB62187}"/>
                </a:ext>
              </a:extLst>
            </p:cNvPr>
            <p:cNvSpPr/>
            <p:nvPr/>
          </p:nvSpPr>
          <p:spPr>
            <a:xfrm>
              <a:off x="385918" y="6644158"/>
              <a:ext cx="212337" cy="222572"/>
            </a:xfrm>
            <a:custGeom>
              <a:avLst/>
              <a:gdLst>
                <a:gd name="connsiteX0" fmla="*/ 256032 w 256075"/>
                <a:gd name="connsiteY0" fmla="*/ 3338 h 268418"/>
                <a:gd name="connsiteX1" fmla="*/ 204883 w 256075"/>
                <a:gd name="connsiteY1" fmla="*/ 134973 h 268418"/>
                <a:gd name="connsiteX2" fmla="*/ 203073 w 256075"/>
                <a:gd name="connsiteY2" fmla="*/ 138879 h 268418"/>
                <a:gd name="connsiteX3" fmla="*/ 199549 w 256075"/>
                <a:gd name="connsiteY3" fmla="*/ 145927 h 268418"/>
                <a:gd name="connsiteX4" fmla="*/ 110014 w 256075"/>
                <a:gd name="connsiteY4" fmla="*/ 250702 h 268418"/>
                <a:gd name="connsiteX5" fmla="*/ 78391 w 256075"/>
                <a:gd name="connsiteY5" fmla="*/ 268419 h 268418"/>
                <a:gd name="connsiteX6" fmla="*/ 0 w 256075"/>
                <a:gd name="connsiteY6" fmla="*/ 268419 h 268418"/>
                <a:gd name="connsiteX7" fmla="*/ 19050 w 256075"/>
                <a:gd name="connsiteY7" fmla="*/ 261465 h 268418"/>
                <a:gd name="connsiteX8" fmla="*/ 19050 w 256075"/>
                <a:gd name="connsiteY8" fmla="*/ 261465 h 268418"/>
                <a:gd name="connsiteX9" fmla="*/ 87725 w 256075"/>
                <a:gd name="connsiteY9" fmla="*/ 228795 h 268418"/>
                <a:gd name="connsiteX10" fmla="*/ 178022 w 256075"/>
                <a:gd name="connsiteY10" fmla="*/ 132973 h 268418"/>
                <a:gd name="connsiteX11" fmla="*/ 202692 w 256075"/>
                <a:gd name="connsiteY11" fmla="*/ 88777 h 268418"/>
                <a:gd name="connsiteX12" fmla="*/ 206597 w 256075"/>
                <a:gd name="connsiteY12" fmla="*/ 81443 h 268418"/>
                <a:gd name="connsiteX13" fmla="*/ 249365 w 256075"/>
                <a:gd name="connsiteY13" fmla="*/ 1147 h 268418"/>
                <a:gd name="connsiteX14" fmla="*/ 256032 w 256075"/>
                <a:gd name="connsiteY14" fmla="*/ 3338 h 26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075" h="268418">
                  <a:moveTo>
                    <a:pt x="256032" y="3338"/>
                  </a:moveTo>
                  <a:cubicBezTo>
                    <a:pt x="252984" y="18102"/>
                    <a:pt x="217932" y="106018"/>
                    <a:pt x="204883" y="134973"/>
                  </a:cubicBezTo>
                  <a:lnTo>
                    <a:pt x="203073" y="138879"/>
                  </a:lnTo>
                  <a:lnTo>
                    <a:pt x="199549" y="145927"/>
                  </a:lnTo>
                  <a:cubicBezTo>
                    <a:pt x="178117" y="188028"/>
                    <a:pt x="150686" y="225270"/>
                    <a:pt x="110014" y="250702"/>
                  </a:cubicBezTo>
                  <a:cubicBezTo>
                    <a:pt x="99793" y="257161"/>
                    <a:pt x="89237" y="263075"/>
                    <a:pt x="78391" y="268419"/>
                  </a:cubicBezTo>
                  <a:lnTo>
                    <a:pt x="0" y="268419"/>
                  </a:lnTo>
                  <a:cubicBezTo>
                    <a:pt x="6477" y="266323"/>
                    <a:pt x="12859" y="263942"/>
                    <a:pt x="19050" y="261465"/>
                  </a:cubicBezTo>
                  <a:lnTo>
                    <a:pt x="19050" y="261465"/>
                  </a:lnTo>
                  <a:cubicBezTo>
                    <a:pt x="42815" y="252516"/>
                    <a:pt x="65788" y="241587"/>
                    <a:pt x="87725" y="228795"/>
                  </a:cubicBezTo>
                  <a:cubicBezTo>
                    <a:pt x="127444" y="205459"/>
                    <a:pt x="154400" y="171645"/>
                    <a:pt x="178022" y="132973"/>
                  </a:cubicBezTo>
                  <a:cubicBezTo>
                    <a:pt x="182309" y="126020"/>
                    <a:pt x="191929" y="108685"/>
                    <a:pt x="202692" y="88777"/>
                  </a:cubicBezTo>
                  <a:lnTo>
                    <a:pt x="206597" y="81443"/>
                  </a:lnTo>
                  <a:cubicBezTo>
                    <a:pt x="226600" y="44200"/>
                    <a:pt x="249079" y="1623"/>
                    <a:pt x="249365" y="1147"/>
                  </a:cubicBezTo>
                  <a:cubicBezTo>
                    <a:pt x="251365" y="-1329"/>
                    <a:pt x="256604" y="576"/>
                    <a:pt x="256032" y="33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5678937-82B4-8EC0-D062-65B945C7C3AE}"/>
                </a:ext>
              </a:extLst>
            </p:cNvPr>
            <p:cNvSpPr/>
            <p:nvPr/>
          </p:nvSpPr>
          <p:spPr>
            <a:xfrm>
              <a:off x="906324" y="6610041"/>
              <a:ext cx="22412" cy="256769"/>
            </a:xfrm>
            <a:custGeom>
              <a:avLst/>
              <a:gdLst>
                <a:gd name="connsiteX0" fmla="*/ 18288 w 27029"/>
                <a:gd name="connsiteY0" fmla="*/ 2669 h 309659"/>
                <a:gd name="connsiteX1" fmla="*/ 20479 w 27029"/>
                <a:gd name="connsiteY1" fmla="*/ 309660 h 309659"/>
                <a:gd name="connsiteX2" fmla="*/ 0 w 27029"/>
                <a:gd name="connsiteY2" fmla="*/ 309660 h 309659"/>
                <a:gd name="connsiteX3" fmla="*/ 12763 w 27029"/>
                <a:gd name="connsiteY3" fmla="*/ 2859 h 309659"/>
                <a:gd name="connsiteX4" fmla="*/ 15430 w 27029"/>
                <a:gd name="connsiteY4" fmla="*/ 2 h 309659"/>
                <a:gd name="connsiteX5" fmla="*/ 18288 w 27029"/>
                <a:gd name="connsiteY5" fmla="*/ 2669 h 30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29" h="309659">
                  <a:moveTo>
                    <a:pt x="18288" y="2669"/>
                  </a:moveTo>
                  <a:cubicBezTo>
                    <a:pt x="29158" y="104675"/>
                    <a:pt x="29892" y="207508"/>
                    <a:pt x="20479" y="309660"/>
                  </a:cubicBezTo>
                  <a:lnTo>
                    <a:pt x="0" y="309660"/>
                  </a:lnTo>
                  <a:cubicBezTo>
                    <a:pt x="9525" y="207742"/>
                    <a:pt x="11906" y="105348"/>
                    <a:pt x="12763" y="2859"/>
                  </a:cubicBezTo>
                  <a:cubicBezTo>
                    <a:pt x="12711" y="1334"/>
                    <a:pt x="13905" y="54"/>
                    <a:pt x="15430" y="2"/>
                  </a:cubicBezTo>
                  <a:cubicBezTo>
                    <a:pt x="16956" y="-51"/>
                    <a:pt x="18235" y="1143"/>
                    <a:pt x="18288" y="266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354BC9-85F2-3482-0440-411C47757742}"/>
                </a:ext>
              </a:extLst>
            </p:cNvPr>
            <p:cNvSpPr/>
            <p:nvPr/>
          </p:nvSpPr>
          <p:spPr>
            <a:xfrm>
              <a:off x="1023532" y="6607191"/>
              <a:ext cx="24191" cy="259618"/>
            </a:xfrm>
            <a:custGeom>
              <a:avLst/>
              <a:gdLst>
                <a:gd name="connsiteX0" fmla="*/ 21050 w 29174"/>
                <a:gd name="connsiteY0" fmla="*/ 313095 h 313095"/>
                <a:gd name="connsiteX1" fmla="*/ 0 w 29174"/>
                <a:gd name="connsiteY1" fmla="*/ 313095 h 313095"/>
                <a:gd name="connsiteX2" fmla="*/ 17907 w 29174"/>
                <a:gd name="connsiteY2" fmla="*/ 2390 h 313095"/>
                <a:gd name="connsiteX3" fmla="*/ 24003 w 29174"/>
                <a:gd name="connsiteY3" fmla="*/ 2866 h 313095"/>
                <a:gd name="connsiteX4" fmla="*/ 21050 w 29174"/>
                <a:gd name="connsiteY4" fmla="*/ 313095 h 31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74" h="313095">
                  <a:moveTo>
                    <a:pt x="21050" y="313095"/>
                  </a:moveTo>
                  <a:lnTo>
                    <a:pt x="0" y="313095"/>
                  </a:lnTo>
                  <a:cubicBezTo>
                    <a:pt x="10001" y="210416"/>
                    <a:pt x="17717" y="113070"/>
                    <a:pt x="17907" y="2390"/>
                  </a:cubicBezTo>
                  <a:cubicBezTo>
                    <a:pt x="17907" y="-1230"/>
                    <a:pt x="23813" y="-468"/>
                    <a:pt x="24003" y="2866"/>
                  </a:cubicBezTo>
                  <a:cubicBezTo>
                    <a:pt x="31774" y="106174"/>
                    <a:pt x="30786" y="209954"/>
                    <a:pt x="21050" y="31309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AAB6816-73EC-1B27-BC3D-3B14217BF3D1}"/>
                </a:ext>
              </a:extLst>
            </p:cNvPr>
            <p:cNvSpPr/>
            <p:nvPr/>
          </p:nvSpPr>
          <p:spPr>
            <a:xfrm>
              <a:off x="118725" y="6531061"/>
              <a:ext cx="86642" cy="335827"/>
            </a:xfrm>
            <a:custGeom>
              <a:avLst/>
              <a:gdLst>
                <a:gd name="connsiteX0" fmla="*/ 104489 w 104489"/>
                <a:gd name="connsiteY0" fmla="*/ 0 h 405002"/>
                <a:gd name="connsiteX1" fmla="*/ 20765 w 104489"/>
                <a:gd name="connsiteY1" fmla="*/ 342900 h 405002"/>
                <a:gd name="connsiteX2" fmla="*/ 7144 w 104489"/>
                <a:gd name="connsiteY2" fmla="*/ 405003 h 405002"/>
                <a:gd name="connsiteX3" fmla="*/ 0 w 104489"/>
                <a:gd name="connsiteY3" fmla="*/ 405003 h 405002"/>
                <a:gd name="connsiteX4" fmla="*/ 14954 w 104489"/>
                <a:gd name="connsiteY4" fmla="*/ 341566 h 405002"/>
                <a:gd name="connsiteX5" fmla="*/ 104489 w 104489"/>
                <a:gd name="connsiteY5" fmla="*/ 0 h 4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489" h="405002">
                  <a:moveTo>
                    <a:pt x="104489" y="0"/>
                  </a:moveTo>
                  <a:cubicBezTo>
                    <a:pt x="74676" y="114300"/>
                    <a:pt x="46482" y="228600"/>
                    <a:pt x="20765" y="342900"/>
                  </a:cubicBezTo>
                  <a:cubicBezTo>
                    <a:pt x="16193" y="363537"/>
                    <a:pt x="11652" y="384238"/>
                    <a:pt x="7144" y="405003"/>
                  </a:cubicBezTo>
                  <a:lnTo>
                    <a:pt x="0" y="405003"/>
                  </a:lnTo>
                  <a:cubicBezTo>
                    <a:pt x="4858" y="383857"/>
                    <a:pt x="9525" y="362712"/>
                    <a:pt x="14954" y="341566"/>
                  </a:cubicBezTo>
                  <a:cubicBezTo>
                    <a:pt x="42577" y="226981"/>
                    <a:pt x="72676" y="113062"/>
                    <a:pt x="10448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7D300C9-7DE7-9407-4CAE-3F2272F0B06F}"/>
                </a:ext>
              </a:extLst>
            </p:cNvPr>
            <p:cNvSpPr/>
            <p:nvPr/>
          </p:nvSpPr>
          <p:spPr>
            <a:xfrm>
              <a:off x="192331" y="4264057"/>
              <a:ext cx="1046839" cy="1656409"/>
            </a:xfrm>
            <a:custGeom>
              <a:avLst/>
              <a:gdLst>
                <a:gd name="connsiteX0" fmla="*/ 1097856 w 1262472"/>
                <a:gd name="connsiteY0" fmla="*/ 871549 h 1997604"/>
                <a:gd name="connsiteX1" fmla="*/ 1228635 w 1262472"/>
                <a:gd name="connsiteY1" fmla="*/ 1176349 h 1997604"/>
                <a:gd name="connsiteX2" fmla="*/ 1255876 w 1262472"/>
                <a:gd name="connsiteY2" fmla="*/ 1482197 h 1997604"/>
                <a:gd name="connsiteX3" fmla="*/ 365098 w 1262472"/>
                <a:gd name="connsiteY3" fmla="*/ 1966734 h 1997604"/>
                <a:gd name="connsiteX4" fmla="*/ 14006 w 1262472"/>
                <a:gd name="connsiteY4" fmla="*/ 1606403 h 1997604"/>
                <a:gd name="connsiteX5" fmla="*/ 140403 w 1262472"/>
                <a:gd name="connsiteY5" fmla="*/ 1003851 h 1997604"/>
                <a:gd name="connsiteX6" fmla="*/ 195553 w 1262472"/>
                <a:gd name="connsiteY6" fmla="*/ 670476 h 1997604"/>
                <a:gd name="connsiteX7" fmla="*/ 209745 w 1262472"/>
                <a:gd name="connsiteY7" fmla="*/ 371582 h 1997604"/>
                <a:gd name="connsiteX8" fmla="*/ 529880 w 1262472"/>
                <a:gd name="connsiteY8" fmla="*/ 16585 h 1997604"/>
                <a:gd name="connsiteX9" fmla="*/ 988985 w 1262472"/>
                <a:gd name="connsiteY9" fmla="*/ 235660 h 1997604"/>
                <a:gd name="connsiteX10" fmla="*/ 1097856 w 1262472"/>
                <a:gd name="connsiteY10" fmla="*/ 871549 h 19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2472" h="1997604">
                  <a:moveTo>
                    <a:pt x="1097856" y="871549"/>
                  </a:moveTo>
                  <a:cubicBezTo>
                    <a:pt x="1138433" y="975086"/>
                    <a:pt x="1196249" y="1069288"/>
                    <a:pt x="1228635" y="1176349"/>
                  </a:cubicBezTo>
                  <a:cubicBezTo>
                    <a:pt x="1258162" y="1274742"/>
                    <a:pt x="1271497" y="1379803"/>
                    <a:pt x="1255876" y="1482197"/>
                  </a:cubicBezTo>
                  <a:cubicBezTo>
                    <a:pt x="1198250" y="1857958"/>
                    <a:pt x="708855" y="2083415"/>
                    <a:pt x="365098" y="1966734"/>
                  </a:cubicBezTo>
                  <a:cubicBezTo>
                    <a:pt x="200696" y="1910822"/>
                    <a:pt x="57631" y="1777472"/>
                    <a:pt x="14006" y="1606403"/>
                  </a:cubicBezTo>
                  <a:cubicBezTo>
                    <a:pt x="-39429" y="1396853"/>
                    <a:pt x="72490" y="1195304"/>
                    <a:pt x="140403" y="1003851"/>
                  </a:cubicBezTo>
                  <a:cubicBezTo>
                    <a:pt x="177963" y="896761"/>
                    <a:pt x="196624" y="783957"/>
                    <a:pt x="195553" y="670476"/>
                  </a:cubicBezTo>
                  <a:cubicBezTo>
                    <a:pt x="195553" y="571035"/>
                    <a:pt x="189552" y="469784"/>
                    <a:pt x="209745" y="371582"/>
                  </a:cubicBezTo>
                  <a:cubicBezTo>
                    <a:pt x="224128" y="301573"/>
                    <a:pt x="271943" y="97928"/>
                    <a:pt x="529880" y="16585"/>
                  </a:cubicBezTo>
                  <a:cubicBezTo>
                    <a:pt x="715142" y="-41803"/>
                    <a:pt x="902689" y="59352"/>
                    <a:pt x="988985" y="235660"/>
                  </a:cubicBezTo>
                  <a:cubicBezTo>
                    <a:pt x="1089379" y="439876"/>
                    <a:pt x="1017751" y="665999"/>
                    <a:pt x="1097856" y="871549"/>
                  </a:cubicBezTo>
                  <a:close/>
                </a:path>
              </a:pathLst>
            </a:custGeom>
            <a:solidFill>
              <a:srgbClr val="7F5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03EDC7A0-14A4-4F80-B03E-CEBB526DAA7F}"/>
                </a:ext>
              </a:extLst>
            </p:cNvPr>
            <p:cNvSpPr/>
            <p:nvPr/>
          </p:nvSpPr>
          <p:spPr>
            <a:xfrm>
              <a:off x="185894" y="5009725"/>
              <a:ext cx="192087" cy="794804"/>
            </a:xfrm>
            <a:custGeom>
              <a:avLst/>
              <a:gdLst>
                <a:gd name="connsiteX0" fmla="*/ 222842 w 231654"/>
                <a:gd name="connsiteY0" fmla="*/ 2859 h 958522"/>
                <a:gd name="connsiteX1" fmla="*/ 6911 w 231654"/>
                <a:gd name="connsiteY1" fmla="*/ 538545 h 958522"/>
                <a:gd name="connsiteX2" fmla="*/ 160454 w 231654"/>
                <a:gd name="connsiteY2" fmla="*/ 958407 h 958522"/>
                <a:gd name="connsiteX3" fmla="*/ 161981 w 231654"/>
                <a:gd name="connsiteY3" fmla="*/ 957879 h 958522"/>
                <a:gd name="connsiteX4" fmla="*/ 161787 w 231654"/>
                <a:gd name="connsiteY4" fmla="*/ 956597 h 958522"/>
                <a:gd name="connsiteX5" fmla="*/ 40820 w 231654"/>
                <a:gd name="connsiteY5" fmla="*/ 488348 h 958522"/>
                <a:gd name="connsiteX6" fmla="*/ 231320 w 231654"/>
                <a:gd name="connsiteY6" fmla="*/ 6288 h 958522"/>
                <a:gd name="connsiteX7" fmla="*/ 228796 w 231654"/>
                <a:gd name="connsiteY7" fmla="*/ 335 h 958522"/>
                <a:gd name="connsiteX8" fmla="*/ 222842 w 231654"/>
                <a:gd name="connsiteY8" fmla="*/ 2859 h 9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654" h="958522">
                  <a:moveTo>
                    <a:pt x="222842" y="2859"/>
                  </a:moveTo>
                  <a:cubicBezTo>
                    <a:pt x="142832" y="174309"/>
                    <a:pt x="37676" y="349379"/>
                    <a:pt x="6911" y="538545"/>
                  </a:cubicBezTo>
                  <a:cubicBezTo>
                    <a:pt x="-18331" y="695422"/>
                    <a:pt x="23960" y="865062"/>
                    <a:pt x="160454" y="958407"/>
                  </a:cubicBezTo>
                  <a:cubicBezTo>
                    <a:pt x="161021" y="958683"/>
                    <a:pt x="161705" y="958446"/>
                    <a:pt x="161981" y="957879"/>
                  </a:cubicBezTo>
                  <a:cubicBezTo>
                    <a:pt x="162188" y="957452"/>
                    <a:pt x="162111" y="956943"/>
                    <a:pt x="161787" y="956597"/>
                  </a:cubicBezTo>
                  <a:cubicBezTo>
                    <a:pt x="18436" y="845536"/>
                    <a:pt x="624" y="653607"/>
                    <a:pt x="40820" y="488348"/>
                  </a:cubicBezTo>
                  <a:cubicBezTo>
                    <a:pt x="82063" y="319089"/>
                    <a:pt x="181123" y="171833"/>
                    <a:pt x="231320" y="6288"/>
                  </a:cubicBezTo>
                  <a:cubicBezTo>
                    <a:pt x="232267" y="3947"/>
                    <a:pt x="231136" y="1282"/>
                    <a:pt x="228796" y="335"/>
                  </a:cubicBezTo>
                  <a:cubicBezTo>
                    <a:pt x="226455" y="-612"/>
                    <a:pt x="223789" y="518"/>
                    <a:pt x="222842" y="285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3393A19-59AC-2973-EBF4-39D06595BD4C}"/>
                </a:ext>
              </a:extLst>
            </p:cNvPr>
            <p:cNvSpPr/>
            <p:nvPr/>
          </p:nvSpPr>
          <p:spPr>
            <a:xfrm>
              <a:off x="127649" y="5002344"/>
              <a:ext cx="216981" cy="535237"/>
            </a:xfrm>
            <a:custGeom>
              <a:avLst/>
              <a:gdLst>
                <a:gd name="connsiteX0" fmla="*/ 257175 w 261676"/>
                <a:gd name="connsiteY0" fmla="*/ 1760 h 645488"/>
                <a:gd name="connsiteX1" fmla="*/ 0 w 261676"/>
                <a:gd name="connsiteY1" fmla="*/ 642984 h 645488"/>
                <a:gd name="connsiteX2" fmla="*/ 4477 w 261676"/>
                <a:gd name="connsiteY2" fmla="*/ 643650 h 645488"/>
                <a:gd name="connsiteX3" fmla="*/ 261652 w 261676"/>
                <a:gd name="connsiteY3" fmla="*/ 2427 h 645488"/>
                <a:gd name="connsiteX4" fmla="*/ 257175 w 261676"/>
                <a:gd name="connsiteY4" fmla="*/ 1760 h 64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676" h="645488">
                  <a:moveTo>
                    <a:pt x="257175" y="1760"/>
                  </a:moveTo>
                  <a:cubicBezTo>
                    <a:pt x="196596" y="226646"/>
                    <a:pt x="11525" y="403715"/>
                    <a:pt x="0" y="642984"/>
                  </a:cubicBezTo>
                  <a:cubicBezTo>
                    <a:pt x="0" y="645841"/>
                    <a:pt x="4286" y="646508"/>
                    <a:pt x="4477" y="643650"/>
                  </a:cubicBezTo>
                  <a:cubicBezTo>
                    <a:pt x="20098" y="404763"/>
                    <a:pt x="225838" y="235123"/>
                    <a:pt x="261652" y="2427"/>
                  </a:cubicBezTo>
                  <a:cubicBezTo>
                    <a:pt x="262033" y="-430"/>
                    <a:pt x="257937" y="-907"/>
                    <a:pt x="257175" y="176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395292B-9E0D-92C7-744D-A9C07FE59A9D}"/>
                </a:ext>
              </a:extLst>
            </p:cNvPr>
            <p:cNvSpPr/>
            <p:nvPr/>
          </p:nvSpPr>
          <p:spPr>
            <a:xfrm>
              <a:off x="1046984" y="4761409"/>
              <a:ext cx="234471" cy="767166"/>
            </a:xfrm>
            <a:custGeom>
              <a:avLst/>
              <a:gdLst>
                <a:gd name="connsiteX0" fmla="*/ 79732 w 282769"/>
                <a:gd name="connsiteY0" fmla="*/ 268035 h 925190"/>
                <a:gd name="connsiteX1" fmla="*/ 9437 w 282769"/>
                <a:gd name="connsiteY1" fmla="*/ 3716 h 925190"/>
                <a:gd name="connsiteX2" fmla="*/ 865 w 282769"/>
                <a:gd name="connsiteY2" fmla="*/ 3716 h 925190"/>
                <a:gd name="connsiteX3" fmla="*/ 257087 w 282769"/>
                <a:gd name="connsiteY3" fmla="*/ 922402 h 925190"/>
                <a:gd name="connsiteX4" fmla="*/ 260802 w 282769"/>
                <a:gd name="connsiteY4" fmla="*/ 924022 h 925190"/>
                <a:gd name="connsiteX5" fmla="*/ 208319 w 282769"/>
                <a:gd name="connsiteY5" fmla="*/ 512446 h 925190"/>
                <a:gd name="connsiteX6" fmla="*/ 79732 w 282769"/>
                <a:gd name="connsiteY6" fmla="*/ 268035 h 9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69" h="925190">
                  <a:moveTo>
                    <a:pt x="79732" y="268035"/>
                  </a:moveTo>
                  <a:cubicBezTo>
                    <a:pt x="40877" y="184770"/>
                    <a:pt x="17078" y="95282"/>
                    <a:pt x="9437" y="3716"/>
                  </a:cubicBezTo>
                  <a:cubicBezTo>
                    <a:pt x="9437" y="-1046"/>
                    <a:pt x="1245" y="-1427"/>
                    <a:pt x="865" y="3716"/>
                  </a:cubicBezTo>
                  <a:cubicBezTo>
                    <a:pt x="-20376" y="333948"/>
                    <a:pt x="357766" y="581598"/>
                    <a:pt x="257087" y="922402"/>
                  </a:cubicBezTo>
                  <a:cubicBezTo>
                    <a:pt x="256420" y="924784"/>
                    <a:pt x="259945" y="926403"/>
                    <a:pt x="260802" y="924022"/>
                  </a:cubicBezTo>
                  <a:cubicBezTo>
                    <a:pt x="309094" y="783147"/>
                    <a:pt x="271565" y="642272"/>
                    <a:pt x="208319" y="512446"/>
                  </a:cubicBezTo>
                  <a:cubicBezTo>
                    <a:pt x="168028" y="429674"/>
                    <a:pt x="119070" y="351379"/>
                    <a:pt x="79732" y="26803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A44CE4A-8F16-1E5E-78B7-B4B364B0E8EE}"/>
                </a:ext>
              </a:extLst>
            </p:cNvPr>
            <p:cNvSpPr/>
            <p:nvPr/>
          </p:nvSpPr>
          <p:spPr>
            <a:xfrm>
              <a:off x="1042014" y="4720509"/>
              <a:ext cx="260500" cy="564598"/>
            </a:xfrm>
            <a:custGeom>
              <a:avLst/>
              <a:gdLst>
                <a:gd name="connsiteX0" fmla="*/ 9525 w 314159"/>
                <a:gd name="connsiteY0" fmla="*/ 3891 h 680897"/>
                <a:gd name="connsiteX1" fmla="*/ 0 w 314159"/>
                <a:gd name="connsiteY1" fmla="*/ 5511 h 680897"/>
                <a:gd name="connsiteX2" fmla="*/ 116014 w 314159"/>
                <a:gd name="connsiteY2" fmla="*/ 352506 h 680897"/>
                <a:gd name="connsiteX3" fmla="*/ 220789 w 314159"/>
                <a:gd name="connsiteY3" fmla="*/ 502049 h 680897"/>
                <a:gd name="connsiteX4" fmla="*/ 311753 w 314159"/>
                <a:gd name="connsiteY4" fmla="*/ 680357 h 680897"/>
                <a:gd name="connsiteX5" fmla="*/ 313618 w 314159"/>
                <a:gd name="connsiteY5" fmla="*/ 680637 h 680897"/>
                <a:gd name="connsiteX6" fmla="*/ 314134 w 314159"/>
                <a:gd name="connsiteY6" fmla="*/ 679309 h 680897"/>
                <a:gd name="connsiteX7" fmla="*/ 148209 w 314159"/>
                <a:gd name="connsiteY7" fmla="*/ 378319 h 680897"/>
                <a:gd name="connsiteX8" fmla="*/ 9525 w 314159"/>
                <a:gd name="connsiteY8" fmla="*/ 3891 h 68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159" h="680897">
                  <a:moveTo>
                    <a:pt x="9525" y="3891"/>
                  </a:moveTo>
                  <a:cubicBezTo>
                    <a:pt x="8668" y="-2395"/>
                    <a:pt x="0" y="-490"/>
                    <a:pt x="0" y="5511"/>
                  </a:cubicBezTo>
                  <a:cubicBezTo>
                    <a:pt x="8965" y="129074"/>
                    <a:pt x="48860" y="248398"/>
                    <a:pt x="116014" y="352506"/>
                  </a:cubicBezTo>
                  <a:cubicBezTo>
                    <a:pt x="148876" y="403941"/>
                    <a:pt x="189167" y="449947"/>
                    <a:pt x="220789" y="502049"/>
                  </a:cubicBezTo>
                  <a:cubicBezTo>
                    <a:pt x="255651" y="559199"/>
                    <a:pt x="282416" y="620445"/>
                    <a:pt x="311753" y="680357"/>
                  </a:cubicBezTo>
                  <a:cubicBezTo>
                    <a:pt x="312191" y="680949"/>
                    <a:pt x="313026" y="681074"/>
                    <a:pt x="313618" y="680637"/>
                  </a:cubicBezTo>
                  <a:cubicBezTo>
                    <a:pt x="314032" y="680331"/>
                    <a:pt x="314233" y="679814"/>
                    <a:pt x="314134" y="679309"/>
                  </a:cubicBezTo>
                  <a:cubicBezTo>
                    <a:pt x="276034" y="565581"/>
                    <a:pt x="216408" y="475093"/>
                    <a:pt x="148209" y="378319"/>
                  </a:cubicBezTo>
                  <a:cubicBezTo>
                    <a:pt x="68961" y="265543"/>
                    <a:pt x="27051" y="140099"/>
                    <a:pt x="9525" y="38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1DED4ED7-5515-AF66-E017-2D6C2AC257F3}"/>
                </a:ext>
              </a:extLst>
            </p:cNvPr>
            <p:cNvSpPr/>
            <p:nvPr/>
          </p:nvSpPr>
          <p:spPr>
            <a:xfrm>
              <a:off x="712848" y="5147180"/>
              <a:ext cx="1534541" cy="900129"/>
            </a:xfrm>
            <a:custGeom>
              <a:avLst/>
              <a:gdLst>
                <a:gd name="connsiteX0" fmla="*/ 135699 w 1850633"/>
                <a:gd name="connsiteY0" fmla="*/ 407162 h 1085542"/>
                <a:gd name="connsiteX1" fmla="*/ 1349469 w 1850633"/>
                <a:gd name="connsiteY1" fmla="*/ 1059339 h 1085542"/>
                <a:gd name="connsiteX2" fmla="*/ 1847817 w 1850633"/>
                <a:gd name="connsiteY2" fmla="*/ 387350 h 1085542"/>
                <a:gd name="connsiteX3" fmla="*/ 1390617 w 1850633"/>
                <a:gd name="connsiteY3" fmla="*/ 10065 h 1085542"/>
                <a:gd name="connsiteX4" fmla="*/ 1063053 w 1850633"/>
                <a:gd name="connsiteY4" fmla="*/ 451072 h 1085542"/>
                <a:gd name="connsiteX5" fmla="*/ 254190 w 1850633"/>
                <a:gd name="connsiteY5" fmla="*/ 162179 h 1085542"/>
                <a:gd name="connsiteX6" fmla="*/ 135699 w 1850633"/>
                <a:gd name="connsiteY6" fmla="*/ 407162 h 108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633" h="1085542">
                  <a:moveTo>
                    <a:pt x="135699" y="407162"/>
                  </a:moveTo>
                  <a:cubicBezTo>
                    <a:pt x="502602" y="815880"/>
                    <a:pt x="1155826" y="1189069"/>
                    <a:pt x="1349469" y="1059339"/>
                  </a:cubicBezTo>
                  <a:cubicBezTo>
                    <a:pt x="1559019" y="919035"/>
                    <a:pt x="1754377" y="563467"/>
                    <a:pt x="1847817" y="387350"/>
                  </a:cubicBezTo>
                  <a:cubicBezTo>
                    <a:pt x="1889823" y="308197"/>
                    <a:pt x="1449006" y="-65659"/>
                    <a:pt x="1390617" y="10065"/>
                  </a:cubicBezTo>
                  <a:cubicBezTo>
                    <a:pt x="1342992" y="71215"/>
                    <a:pt x="1077435" y="455263"/>
                    <a:pt x="1063053" y="451072"/>
                  </a:cubicBezTo>
                  <a:cubicBezTo>
                    <a:pt x="1017999" y="437737"/>
                    <a:pt x="684243" y="327247"/>
                    <a:pt x="254190" y="162179"/>
                  </a:cubicBezTo>
                  <a:cubicBezTo>
                    <a:pt x="2825" y="65691"/>
                    <a:pt x="-107189" y="136557"/>
                    <a:pt x="135699" y="407162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FD95FA81-1399-03CB-A1B7-B0BBFB796063}"/>
                </a:ext>
              </a:extLst>
            </p:cNvPr>
            <p:cNvSpPr/>
            <p:nvPr/>
          </p:nvSpPr>
          <p:spPr>
            <a:xfrm>
              <a:off x="1597800" y="5518591"/>
              <a:ext cx="109467" cy="327155"/>
            </a:xfrm>
            <a:custGeom>
              <a:avLst/>
              <a:gdLst>
                <a:gd name="connsiteX0" fmla="*/ 129830 w 132015"/>
                <a:gd name="connsiteY0" fmla="*/ 393968 h 394544"/>
                <a:gd name="connsiteX1" fmla="*/ 5 w 132015"/>
                <a:gd name="connsiteY1" fmla="*/ 1538 h 394544"/>
                <a:gd name="connsiteX2" fmla="*/ 2386 w 132015"/>
                <a:gd name="connsiteY2" fmla="*/ 1538 h 394544"/>
                <a:gd name="connsiteX3" fmla="*/ 131640 w 132015"/>
                <a:gd name="connsiteY3" fmla="*/ 392634 h 394544"/>
                <a:gd name="connsiteX4" fmla="*/ 129830 w 132015"/>
                <a:gd name="connsiteY4" fmla="*/ 393968 h 39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15" h="394544">
                  <a:moveTo>
                    <a:pt x="129830" y="393968"/>
                  </a:moveTo>
                  <a:cubicBezTo>
                    <a:pt x="91730" y="336818"/>
                    <a:pt x="-757" y="173083"/>
                    <a:pt x="5" y="1538"/>
                  </a:cubicBezTo>
                  <a:cubicBezTo>
                    <a:pt x="5" y="-367"/>
                    <a:pt x="2196" y="-653"/>
                    <a:pt x="2386" y="1538"/>
                  </a:cubicBezTo>
                  <a:cubicBezTo>
                    <a:pt x="17817" y="141079"/>
                    <a:pt x="98398" y="333675"/>
                    <a:pt x="131640" y="392634"/>
                  </a:cubicBezTo>
                  <a:cubicBezTo>
                    <a:pt x="132783" y="393873"/>
                    <a:pt x="131069" y="395397"/>
                    <a:pt x="129830" y="39396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61675680-3401-FD0A-B963-443388652DA3}"/>
                </a:ext>
              </a:extLst>
            </p:cNvPr>
            <p:cNvSpPr/>
            <p:nvPr/>
          </p:nvSpPr>
          <p:spPr>
            <a:xfrm>
              <a:off x="1952508" y="4807968"/>
              <a:ext cx="417418" cy="398185"/>
            </a:xfrm>
            <a:custGeom>
              <a:avLst/>
              <a:gdLst>
                <a:gd name="connsiteX0" fmla="*/ 0 w 503400"/>
                <a:gd name="connsiteY0" fmla="*/ 187407 h 480205"/>
                <a:gd name="connsiteX1" fmla="*/ 239363 w 503400"/>
                <a:gd name="connsiteY1" fmla="*/ 8432 h 480205"/>
                <a:gd name="connsiteX2" fmla="*/ 473583 w 503400"/>
                <a:gd name="connsiteY2" fmla="*/ 96824 h 480205"/>
                <a:gd name="connsiteX3" fmla="*/ 451485 w 503400"/>
                <a:gd name="connsiteY3" fmla="*/ 401624 h 480205"/>
                <a:gd name="connsiteX4" fmla="*/ 334328 w 503400"/>
                <a:gd name="connsiteY4" fmla="*/ 232365 h 480205"/>
                <a:gd name="connsiteX5" fmla="*/ 292703 w 503400"/>
                <a:gd name="connsiteY5" fmla="*/ 200742 h 480205"/>
                <a:gd name="connsiteX6" fmla="*/ 32099 w 503400"/>
                <a:gd name="connsiteY6" fmla="*/ 480205 h 48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400" h="480205">
                  <a:moveTo>
                    <a:pt x="0" y="187407"/>
                  </a:moveTo>
                  <a:cubicBezTo>
                    <a:pt x="70676" y="123685"/>
                    <a:pt x="146590" y="44532"/>
                    <a:pt x="239363" y="8432"/>
                  </a:cubicBezTo>
                  <a:cubicBezTo>
                    <a:pt x="332137" y="-27668"/>
                    <a:pt x="459010" y="61677"/>
                    <a:pt x="473583" y="96824"/>
                  </a:cubicBezTo>
                  <a:cubicBezTo>
                    <a:pt x="488156" y="131971"/>
                    <a:pt x="543497" y="363048"/>
                    <a:pt x="451485" y="401624"/>
                  </a:cubicBezTo>
                  <a:cubicBezTo>
                    <a:pt x="359473" y="440200"/>
                    <a:pt x="345757" y="249986"/>
                    <a:pt x="334328" y="232365"/>
                  </a:cubicBezTo>
                  <a:cubicBezTo>
                    <a:pt x="322897" y="214744"/>
                    <a:pt x="309277" y="191693"/>
                    <a:pt x="292703" y="200742"/>
                  </a:cubicBezTo>
                  <a:cubicBezTo>
                    <a:pt x="276130" y="209791"/>
                    <a:pt x="32099" y="480205"/>
                    <a:pt x="32099" y="480205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190ED5A-CC40-C3AB-1F87-FFFF695DCB0C}"/>
                </a:ext>
              </a:extLst>
            </p:cNvPr>
            <p:cNvSpPr/>
            <p:nvPr/>
          </p:nvSpPr>
          <p:spPr>
            <a:xfrm>
              <a:off x="1961749" y="4767343"/>
              <a:ext cx="471086" cy="397344"/>
            </a:xfrm>
            <a:custGeom>
              <a:avLst/>
              <a:gdLst>
                <a:gd name="connsiteX0" fmla="*/ 0 w 568122"/>
                <a:gd name="connsiteY0" fmla="*/ 246591 h 479191"/>
                <a:gd name="connsiteX1" fmla="*/ 304133 w 568122"/>
                <a:gd name="connsiteY1" fmla="*/ 8466 h 479191"/>
                <a:gd name="connsiteX2" fmla="*/ 538353 w 568122"/>
                <a:gd name="connsiteY2" fmla="*/ 96477 h 479191"/>
                <a:gd name="connsiteX3" fmla="*/ 516160 w 568122"/>
                <a:gd name="connsiteY3" fmla="*/ 401277 h 479191"/>
                <a:gd name="connsiteX4" fmla="*/ 399002 w 568122"/>
                <a:gd name="connsiteY4" fmla="*/ 232018 h 479191"/>
                <a:gd name="connsiteX5" fmla="*/ 357378 w 568122"/>
                <a:gd name="connsiteY5" fmla="*/ 200395 h 479191"/>
                <a:gd name="connsiteX6" fmla="*/ 96774 w 568122"/>
                <a:gd name="connsiteY6" fmla="*/ 479192 h 47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122" h="479191">
                  <a:moveTo>
                    <a:pt x="0" y="246591"/>
                  </a:moveTo>
                  <a:cubicBezTo>
                    <a:pt x="5239" y="244496"/>
                    <a:pt x="211455" y="44661"/>
                    <a:pt x="304133" y="8466"/>
                  </a:cubicBezTo>
                  <a:cubicBezTo>
                    <a:pt x="396811" y="-27729"/>
                    <a:pt x="523875" y="61711"/>
                    <a:pt x="538353" y="96477"/>
                  </a:cubicBezTo>
                  <a:cubicBezTo>
                    <a:pt x="552831" y="131244"/>
                    <a:pt x="608266" y="363177"/>
                    <a:pt x="516160" y="401277"/>
                  </a:cubicBezTo>
                  <a:cubicBezTo>
                    <a:pt x="424053" y="439377"/>
                    <a:pt x="410432" y="249735"/>
                    <a:pt x="399002" y="232018"/>
                  </a:cubicBezTo>
                  <a:cubicBezTo>
                    <a:pt x="387572" y="214302"/>
                    <a:pt x="373951" y="191441"/>
                    <a:pt x="357378" y="200395"/>
                  </a:cubicBezTo>
                  <a:cubicBezTo>
                    <a:pt x="340805" y="209348"/>
                    <a:pt x="96774" y="479192"/>
                    <a:pt x="96774" y="479192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90EF56F-8F36-7C8F-7389-795FF082FDA4}"/>
                </a:ext>
              </a:extLst>
            </p:cNvPr>
            <p:cNvSpPr/>
            <p:nvPr/>
          </p:nvSpPr>
          <p:spPr>
            <a:xfrm>
              <a:off x="2145031" y="4926280"/>
              <a:ext cx="215475" cy="177093"/>
            </a:xfrm>
            <a:custGeom>
              <a:avLst/>
              <a:gdLst>
                <a:gd name="connsiteX0" fmla="*/ 259120 w 259859"/>
                <a:gd name="connsiteY0" fmla="*/ 210364 h 213572"/>
                <a:gd name="connsiteX1" fmla="*/ 221020 w 259859"/>
                <a:gd name="connsiteY1" fmla="*/ 162739 h 213572"/>
                <a:gd name="connsiteX2" fmla="*/ 199970 w 259859"/>
                <a:gd name="connsiteY2" fmla="*/ 102541 h 213572"/>
                <a:gd name="connsiteX3" fmla="*/ 190445 w 259859"/>
                <a:gd name="connsiteY3" fmla="*/ 47296 h 213572"/>
                <a:gd name="connsiteX4" fmla="*/ 157393 w 259859"/>
                <a:gd name="connsiteY4" fmla="*/ 3957 h 213572"/>
                <a:gd name="connsiteX5" fmla="*/ 123388 w 259859"/>
                <a:gd name="connsiteY5" fmla="*/ 13006 h 213572"/>
                <a:gd name="connsiteX6" fmla="*/ 82717 w 259859"/>
                <a:gd name="connsiteY6" fmla="*/ 56345 h 213572"/>
                <a:gd name="connsiteX7" fmla="*/ 41474 w 259859"/>
                <a:gd name="connsiteY7" fmla="*/ 105018 h 213572"/>
                <a:gd name="connsiteX8" fmla="*/ 231 w 259859"/>
                <a:gd name="connsiteY8" fmla="*/ 156643 h 213572"/>
                <a:gd name="connsiteX9" fmla="*/ 2421 w 259859"/>
                <a:gd name="connsiteY9" fmla="*/ 158644 h 213572"/>
                <a:gd name="connsiteX10" fmla="*/ 40521 w 259859"/>
                <a:gd name="connsiteY10" fmla="*/ 118257 h 213572"/>
                <a:gd name="connsiteX11" fmla="*/ 83193 w 259859"/>
                <a:gd name="connsiteY11" fmla="*/ 72252 h 213572"/>
                <a:gd name="connsiteX12" fmla="*/ 122912 w 259859"/>
                <a:gd name="connsiteY12" fmla="*/ 29199 h 213572"/>
                <a:gd name="connsiteX13" fmla="*/ 144153 w 259859"/>
                <a:gd name="connsiteY13" fmla="*/ 11863 h 213572"/>
                <a:gd name="connsiteX14" fmla="*/ 166442 w 259859"/>
                <a:gd name="connsiteY14" fmla="*/ 30913 h 213572"/>
                <a:gd name="connsiteX15" fmla="*/ 183872 w 259859"/>
                <a:gd name="connsiteY15" fmla="*/ 81967 h 213572"/>
                <a:gd name="connsiteX16" fmla="*/ 195302 w 259859"/>
                <a:gd name="connsiteY16" fmla="*/ 136355 h 213572"/>
                <a:gd name="connsiteX17" fmla="*/ 219115 w 259859"/>
                <a:gd name="connsiteY17" fmla="*/ 182742 h 213572"/>
                <a:gd name="connsiteX18" fmla="*/ 257215 w 259859"/>
                <a:gd name="connsiteY18" fmla="*/ 213222 h 213572"/>
                <a:gd name="connsiteX19" fmla="*/ 259120 w 259859"/>
                <a:gd name="connsiteY19" fmla="*/ 210364 h 21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9859" h="213572">
                  <a:moveTo>
                    <a:pt x="259120" y="210364"/>
                  </a:moveTo>
                  <a:cubicBezTo>
                    <a:pt x="241689" y="200839"/>
                    <a:pt x="230545" y="179408"/>
                    <a:pt x="221020" y="162739"/>
                  </a:cubicBezTo>
                  <a:cubicBezTo>
                    <a:pt x="210945" y="143877"/>
                    <a:pt x="203845" y="123571"/>
                    <a:pt x="199970" y="102541"/>
                  </a:cubicBezTo>
                  <a:cubicBezTo>
                    <a:pt x="196445" y="84348"/>
                    <a:pt x="196636" y="64441"/>
                    <a:pt x="190445" y="47296"/>
                  </a:cubicBezTo>
                  <a:cubicBezTo>
                    <a:pt x="183287" y="30277"/>
                    <a:pt x="171913" y="15362"/>
                    <a:pt x="157393" y="3957"/>
                  </a:cubicBezTo>
                  <a:cubicBezTo>
                    <a:pt x="145010" y="-5568"/>
                    <a:pt x="133295" y="3957"/>
                    <a:pt x="123388" y="13006"/>
                  </a:cubicBezTo>
                  <a:cubicBezTo>
                    <a:pt x="108959" y="26609"/>
                    <a:pt x="95377" y="41082"/>
                    <a:pt x="82717" y="56345"/>
                  </a:cubicBezTo>
                  <a:cubicBezTo>
                    <a:pt x="68715" y="72442"/>
                    <a:pt x="55094" y="88730"/>
                    <a:pt x="41474" y="105018"/>
                  </a:cubicBezTo>
                  <a:cubicBezTo>
                    <a:pt x="26625" y="121317"/>
                    <a:pt x="12848" y="138561"/>
                    <a:pt x="231" y="156643"/>
                  </a:cubicBezTo>
                  <a:cubicBezTo>
                    <a:pt x="-627" y="157977"/>
                    <a:pt x="1087" y="159882"/>
                    <a:pt x="2421" y="158644"/>
                  </a:cubicBezTo>
                  <a:cubicBezTo>
                    <a:pt x="15802" y="145840"/>
                    <a:pt x="28518" y="132361"/>
                    <a:pt x="40521" y="118257"/>
                  </a:cubicBezTo>
                  <a:cubicBezTo>
                    <a:pt x="54618" y="102763"/>
                    <a:pt x="68842" y="87428"/>
                    <a:pt x="83193" y="72252"/>
                  </a:cubicBezTo>
                  <a:cubicBezTo>
                    <a:pt x="96623" y="58060"/>
                    <a:pt x="109292" y="43105"/>
                    <a:pt x="122912" y="29199"/>
                  </a:cubicBezTo>
                  <a:cubicBezTo>
                    <a:pt x="127770" y="24246"/>
                    <a:pt x="136914" y="13102"/>
                    <a:pt x="144153" y="11863"/>
                  </a:cubicBezTo>
                  <a:cubicBezTo>
                    <a:pt x="151392" y="10625"/>
                    <a:pt x="162536" y="26341"/>
                    <a:pt x="166442" y="30913"/>
                  </a:cubicBezTo>
                  <a:cubicBezTo>
                    <a:pt x="177105" y="45868"/>
                    <a:pt x="183164" y="63614"/>
                    <a:pt x="183872" y="81967"/>
                  </a:cubicBezTo>
                  <a:cubicBezTo>
                    <a:pt x="185899" y="100426"/>
                    <a:pt x="189728" y="118642"/>
                    <a:pt x="195302" y="136355"/>
                  </a:cubicBezTo>
                  <a:cubicBezTo>
                    <a:pt x="200410" y="153114"/>
                    <a:pt x="208474" y="168824"/>
                    <a:pt x="219115" y="182742"/>
                  </a:cubicBezTo>
                  <a:cubicBezTo>
                    <a:pt x="230559" y="194379"/>
                    <a:pt x="243349" y="204611"/>
                    <a:pt x="257215" y="213222"/>
                  </a:cubicBezTo>
                  <a:cubicBezTo>
                    <a:pt x="258834" y="214651"/>
                    <a:pt x="261025" y="211317"/>
                    <a:pt x="259120" y="21036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53A9D000-227D-7BAA-9FAB-8FBEE2E19E31}"/>
                </a:ext>
              </a:extLst>
            </p:cNvPr>
            <p:cNvSpPr/>
            <p:nvPr/>
          </p:nvSpPr>
          <p:spPr>
            <a:xfrm>
              <a:off x="1802918" y="4484160"/>
              <a:ext cx="754564" cy="1035943"/>
            </a:xfrm>
            <a:custGeom>
              <a:avLst/>
              <a:gdLst>
                <a:gd name="connsiteX0" fmla="*/ 0 w 909993"/>
                <a:gd name="connsiteY0" fmla="*/ 951104 h 1249331"/>
                <a:gd name="connsiteX1" fmla="*/ 192405 w 909993"/>
                <a:gd name="connsiteY1" fmla="*/ 544482 h 1249331"/>
                <a:gd name="connsiteX2" fmla="*/ 692658 w 909993"/>
                <a:gd name="connsiteY2" fmla="*/ 5272 h 1249331"/>
                <a:gd name="connsiteX3" fmla="*/ 579120 w 909993"/>
                <a:gd name="connsiteY3" fmla="*/ 351124 h 1249331"/>
                <a:gd name="connsiteX4" fmla="*/ 481679 w 909993"/>
                <a:gd name="connsiteY4" fmla="*/ 641446 h 1249331"/>
                <a:gd name="connsiteX5" fmla="*/ 678656 w 909993"/>
                <a:gd name="connsiteY5" fmla="*/ 727933 h 1249331"/>
                <a:gd name="connsiteX6" fmla="*/ 839914 w 909993"/>
                <a:gd name="connsiteY6" fmla="*/ 495238 h 1249331"/>
                <a:gd name="connsiteX7" fmla="*/ 899922 w 909993"/>
                <a:gd name="connsiteY7" fmla="*/ 720980 h 1249331"/>
                <a:gd name="connsiteX8" fmla="*/ 744188 w 909993"/>
                <a:gd name="connsiteY8" fmla="*/ 996634 h 1249331"/>
                <a:gd name="connsiteX9" fmla="*/ 493395 w 909993"/>
                <a:gd name="connsiteY9" fmla="*/ 1249332 h 124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9993" h="1249331">
                  <a:moveTo>
                    <a:pt x="0" y="951104"/>
                  </a:moveTo>
                  <a:cubicBezTo>
                    <a:pt x="0" y="951104"/>
                    <a:pt x="158687" y="612586"/>
                    <a:pt x="192405" y="544482"/>
                  </a:cubicBezTo>
                  <a:cubicBezTo>
                    <a:pt x="260413" y="407512"/>
                    <a:pt x="632841" y="37847"/>
                    <a:pt x="692658" y="5272"/>
                  </a:cubicBezTo>
                  <a:cubicBezTo>
                    <a:pt x="752475" y="-27304"/>
                    <a:pt x="828199" y="91473"/>
                    <a:pt x="579120" y="351124"/>
                  </a:cubicBezTo>
                  <a:cubicBezTo>
                    <a:pt x="447770" y="487999"/>
                    <a:pt x="457390" y="591726"/>
                    <a:pt x="481679" y="641446"/>
                  </a:cubicBezTo>
                  <a:cubicBezTo>
                    <a:pt x="505968" y="691167"/>
                    <a:pt x="593979" y="765843"/>
                    <a:pt x="678656" y="727933"/>
                  </a:cubicBezTo>
                  <a:cubicBezTo>
                    <a:pt x="763334" y="690024"/>
                    <a:pt x="766953" y="541815"/>
                    <a:pt x="839914" y="495238"/>
                  </a:cubicBezTo>
                  <a:cubicBezTo>
                    <a:pt x="912876" y="448660"/>
                    <a:pt x="920877" y="614491"/>
                    <a:pt x="899922" y="720980"/>
                  </a:cubicBezTo>
                  <a:cubicBezTo>
                    <a:pt x="878967" y="827470"/>
                    <a:pt x="806768" y="938055"/>
                    <a:pt x="744188" y="996634"/>
                  </a:cubicBezTo>
                  <a:cubicBezTo>
                    <a:pt x="681609" y="1055212"/>
                    <a:pt x="493395" y="1249332"/>
                    <a:pt x="493395" y="1249332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A83ED3C-FB03-75AF-7412-316B5F4F5DC1}"/>
                </a:ext>
              </a:extLst>
            </p:cNvPr>
            <p:cNvSpPr/>
            <p:nvPr/>
          </p:nvSpPr>
          <p:spPr>
            <a:xfrm>
              <a:off x="2189900" y="4771687"/>
              <a:ext cx="245996" cy="334310"/>
            </a:xfrm>
            <a:custGeom>
              <a:avLst/>
              <a:gdLst>
                <a:gd name="connsiteX0" fmla="*/ 293210 w 296667"/>
                <a:gd name="connsiteY0" fmla="*/ 276594 h 403173"/>
                <a:gd name="connsiteX1" fmla="*/ 206532 w 296667"/>
                <a:gd name="connsiteY1" fmla="*/ 381846 h 403173"/>
                <a:gd name="connsiteX2" fmla="*/ 87660 w 296667"/>
                <a:gd name="connsiteY2" fmla="*/ 357747 h 403173"/>
                <a:gd name="connsiteX3" fmla="*/ 15937 w 296667"/>
                <a:gd name="connsiteY3" fmla="*/ 248686 h 403173"/>
                <a:gd name="connsiteX4" fmla="*/ 34987 w 296667"/>
                <a:gd name="connsiteY4" fmla="*/ 128195 h 403173"/>
                <a:gd name="connsiteX5" fmla="*/ 118998 w 296667"/>
                <a:gd name="connsiteY5" fmla="*/ 2655 h 403173"/>
                <a:gd name="connsiteX6" fmla="*/ 116140 w 296667"/>
                <a:gd name="connsiteY6" fmla="*/ 655 h 403173"/>
                <a:gd name="connsiteX7" fmla="*/ 2697 w 296667"/>
                <a:gd name="connsiteY7" fmla="*/ 254306 h 403173"/>
                <a:gd name="connsiteX8" fmla="*/ 76802 w 296667"/>
                <a:gd name="connsiteY8" fmla="*/ 365082 h 403173"/>
                <a:gd name="connsiteX9" fmla="*/ 194150 w 296667"/>
                <a:gd name="connsiteY9" fmla="*/ 398800 h 403173"/>
                <a:gd name="connsiteX10" fmla="*/ 296544 w 296667"/>
                <a:gd name="connsiteY10" fmla="*/ 276785 h 403173"/>
                <a:gd name="connsiteX11" fmla="*/ 293210 w 296667"/>
                <a:gd name="connsiteY11" fmla="*/ 276594 h 40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6667" h="403173">
                  <a:moveTo>
                    <a:pt x="293210" y="276594"/>
                  </a:moveTo>
                  <a:cubicBezTo>
                    <a:pt x="271398" y="314694"/>
                    <a:pt x="248252" y="362319"/>
                    <a:pt x="206532" y="381846"/>
                  </a:cubicBezTo>
                  <a:cubicBezTo>
                    <a:pt x="163289" y="401753"/>
                    <a:pt x="122903" y="385084"/>
                    <a:pt x="87660" y="357747"/>
                  </a:cubicBezTo>
                  <a:cubicBezTo>
                    <a:pt x="52418" y="330411"/>
                    <a:pt x="23176" y="294120"/>
                    <a:pt x="15937" y="248686"/>
                  </a:cubicBezTo>
                  <a:cubicBezTo>
                    <a:pt x="10591" y="207526"/>
                    <a:pt x="17204" y="165698"/>
                    <a:pt x="34987" y="128195"/>
                  </a:cubicBezTo>
                  <a:cubicBezTo>
                    <a:pt x="56818" y="82532"/>
                    <a:pt x="85112" y="40252"/>
                    <a:pt x="118998" y="2655"/>
                  </a:cubicBezTo>
                  <a:cubicBezTo>
                    <a:pt x="120426" y="941"/>
                    <a:pt x="117664" y="-1059"/>
                    <a:pt x="116140" y="655"/>
                  </a:cubicBezTo>
                  <a:cubicBezTo>
                    <a:pt x="84041" y="34659"/>
                    <a:pt x="-17781" y="135815"/>
                    <a:pt x="2697" y="254306"/>
                  </a:cubicBezTo>
                  <a:cubicBezTo>
                    <a:pt x="11079" y="302693"/>
                    <a:pt x="40797" y="336602"/>
                    <a:pt x="76802" y="365082"/>
                  </a:cubicBezTo>
                  <a:cubicBezTo>
                    <a:pt x="109949" y="391275"/>
                    <a:pt x="151287" y="412707"/>
                    <a:pt x="194150" y="398800"/>
                  </a:cubicBezTo>
                  <a:cubicBezTo>
                    <a:pt x="246537" y="381846"/>
                    <a:pt x="273017" y="322600"/>
                    <a:pt x="296544" y="276785"/>
                  </a:cubicBezTo>
                  <a:cubicBezTo>
                    <a:pt x="297306" y="274785"/>
                    <a:pt x="294353" y="274594"/>
                    <a:pt x="293210" y="27659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3B1952-A359-6FBD-1020-A10955F15878}"/>
                </a:ext>
              </a:extLst>
            </p:cNvPr>
            <p:cNvSpPr/>
            <p:nvPr/>
          </p:nvSpPr>
          <p:spPr>
            <a:xfrm>
              <a:off x="663481" y="5217077"/>
              <a:ext cx="922791" cy="874984"/>
            </a:xfrm>
            <a:custGeom>
              <a:avLst/>
              <a:gdLst>
                <a:gd name="connsiteX0" fmla="*/ 1112873 w 1112872"/>
                <a:gd name="connsiteY0" fmla="*/ 335441 h 1055218"/>
                <a:gd name="connsiteX1" fmla="*/ 1077725 w 1112872"/>
                <a:gd name="connsiteY1" fmla="*/ 1043054 h 1055218"/>
                <a:gd name="connsiteX2" fmla="*/ 767972 w 1112872"/>
                <a:gd name="connsiteY2" fmla="*/ 1004954 h 1055218"/>
                <a:gd name="connsiteX3" fmla="*/ 93698 w 1112872"/>
                <a:gd name="connsiteY3" fmla="*/ 279053 h 1055218"/>
                <a:gd name="connsiteX4" fmla="*/ 237906 w 1112872"/>
                <a:gd name="connsiteY4" fmla="*/ 11686 h 1055218"/>
                <a:gd name="connsiteX5" fmla="*/ 981428 w 1112872"/>
                <a:gd name="connsiteY5" fmla="*/ 252193 h 1055218"/>
                <a:gd name="connsiteX6" fmla="*/ 1112873 w 1112872"/>
                <a:gd name="connsiteY6" fmla="*/ 335441 h 105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872" h="1055218">
                  <a:moveTo>
                    <a:pt x="1112873" y="335441"/>
                  </a:moveTo>
                  <a:lnTo>
                    <a:pt x="1077725" y="1043054"/>
                  </a:lnTo>
                  <a:cubicBezTo>
                    <a:pt x="973247" y="1067920"/>
                    <a:pt x="863311" y="1054397"/>
                    <a:pt x="767972" y="1004954"/>
                  </a:cubicBezTo>
                  <a:cubicBezTo>
                    <a:pt x="612715" y="921800"/>
                    <a:pt x="256480" y="520798"/>
                    <a:pt x="93698" y="279053"/>
                  </a:cubicBezTo>
                  <a:cubicBezTo>
                    <a:pt x="-69085" y="37309"/>
                    <a:pt x="-18983" y="-30414"/>
                    <a:pt x="237906" y="11686"/>
                  </a:cubicBezTo>
                  <a:cubicBezTo>
                    <a:pt x="494795" y="53787"/>
                    <a:pt x="916372" y="234667"/>
                    <a:pt x="981428" y="252193"/>
                  </a:cubicBezTo>
                  <a:cubicBezTo>
                    <a:pt x="1046483" y="269719"/>
                    <a:pt x="1112873" y="335441"/>
                    <a:pt x="1112873" y="3354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FBAA835-462C-7213-A3FF-C93C8609AF34}"/>
                </a:ext>
              </a:extLst>
            </p:cNvPr>
            <p:cNvSpPr/>
            <p:nvPr/>
          </p:nvSpPr>
          <p:spPr>
            <a:xfrm>
              <a:off x="1440314" y="5487244"/>
              <a:ext cx="23064" cy="561262"/>
            </a:xfrm>
            <a:custGeom>
              <a:avLst/>
              <a:gdLst>
                <a:gd name="connsiteX0" fmla="*/ 20291 w 27815"/>
                <a:gd name="connsiteY0" fmla="*/ 1527 h 676874"/>
                <a:gd name="connsiteX1" fmla="*/ 5908 w 27815"/>
                <a:gd name="connsiteY1" fmla="*/ 675802 h 676874"/>
                <a:gd name="connsiteX2" fmla="*/ 11051 w 27815"/>
                <a:gd name="connsiteY2" fmla="*/ 675802 h 676874"/>
                <a:gd name="connsiteX3" fmla="*/ 27815 w 27815"/>
                <a:gd name="connsiteY3" fmla="*/ 1623 h 676874"/>
                <a:gd name="connsiteX4" fmla="*/ 20291 w 27815"/>
                <a:gd name="connsiteY4" fmla="*/ 1527 h 67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" h="676874">
                  <a:moveTo>
                    <a:pt x="20291" y="1527"/>
                  </a:moveTo>
                  <a:cubicBezTo>
                    <a:pt x="9623" y="124114"/>
                    <a:pt x="-9808" y="457489"/>
                    <a:pt x="5908" y="675802"/>
                  </a:cubicBezTo>
                  <a:cubicBezTo>
                    <a:pt x="5908" y="677136"/>
                    <a:pt x="10956" y="677326"/>
                    <a:pt x="11051" y="675802"/>
                  </a:cubicBezTo>
                  <a:cubicBezTo>
                    <a:pt x="25434" y="492255"/>
                    <a:pt x="27720" y="124685"/>
                    <a:pt x="27815" y="1623"/>
                  </a:cubicBezTo>
                  <a:cubicBezTo>
                    <a:pt x="27815" y="-378"/>
                    <a:pt x="20481" y="-664"/>
                    <a:pt x="20291" y="152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F76B4ED-D7AC-A4AE-2C80-71F79F154C4E}"/>
                </a:ext>
              </a:extLst>
            </p:cNvPr>
            <p:cNvSpPr/>
            <p:nvPr/>
          </p:nvSpPr>
          <p:spPr>
            <a:xfrm>
              <a:off x="663458" y="5218158"/>
              <a:ext cx="918786" cy="873916"/>
            </a:xfrm>
            <a:custGeom>
              <a:avLst/>
              <a:gdLst>
                <a:gd name="connsiteX0" fmla="*/ 1108043 w 1108042"/>
                <a:gd name="connsiteY0" fmla="*/ 432816 h 1053930"/>
                <a:gd name="connsiteX1" fmla="*/ 1077848 w 1108042"/>
                <a:gd name="connsiteY1" fmla="*/ 1041749 h 1053930"/>
                <a:gd name="connsiteX2" fmla="*/ 768000 w 1108042"/>
                <a:gd name="connsiteY2" fmla="*/ 1003649 h 1053930"/>
                <a:gd name="connsiteX3" fmla="*/ 93725 w 1108042"/>
                <a:gd name="connsiteY3" fmla="*/ 277749 h 1053930"/>
                <a:gd name="connsiteX4" fmla="*/ 88963 w 1108042"/>
                <a:gd name="connsiteY4" fmla="*/ 0 h 105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42" h="1053930">
                  <a:moveTo>
                    <a:pt x="1108043" y="432816"/>
                  </a:moveTo>
                  <a:lnTo>
                    <a:pt x="1077848" y="1041749"/>
                  </a:lnTo>
                  <a:cubicBezTo>
                    <a:pt x="973340" y="1066639"/>
                    <a:pt x="863366" y="1053116"/>
                    <a:pt x="768000" y="1003649"/>
                  </a:cubicBezTo>
                  <a:cubicBezTo>
                    <a:pt x="612743" y="920496"/>
                    <a:pt x="256603" y="519493"/>
                    <a:pt x="93725" y="277749"/>
                  </a:cubicBezTo>
                  <a:cubicBezTo>
                    <a:pt x="-30100" y="94012"/>
                    <a:pt x="-30766" y="11049"/>
                    <a:pt x="88963" y="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6880D1D-A338-79DC-F28A-5210053838D4}"/>
                </a:ext>
              </a:extLst>
            </p:cNvPr>
            <p:cNvSpPr/>
            <p:nvPr/>
          </p:nvSpPr>
          <p:spPr>
            <a:xfrm>
              <a:off x="84368" y="5212686"/>
              <a:ext cx="1222311" cy="1394986"/>
            </a:xfrm>
            <a:custGeom>
              <a:avLst/>
              <a:gdLst>
                <a:gd name="connsiteX0" fmla="*/ 0 w 1474088"/>
                <a:gd name="connsiteY0" fmla="*/ 1682332 h 1682332"/>
                <a:gd name="connsiteX1" fmla="*/ 1474089 w 1474088"/>
                <a:gd name="connsiteY1" fmla="*/ 1678332 h 1682332"/>
                <a:gd name="connsiteX2" fmla="*/ 1328166 w 1474088"/>
                <a:gd name="connsiteY2" fmla="*/ 1130359 h 1682332"/>
                <a:gd name="connsiteX3" fmla="*/ 1435799 w 1474088"/>
                <a:gd name="connsiteY3" fmla="*/ 794412 h 1682332"/>
                <a:gd name="connsiteX4" fmla="*/ 1047941 w 1474088"/>
                <a:gd name="connsiteY4" fmla="*/ 102706 h 1682332"/>
                <a:gd name="connsiteX5" fmla="*/ 668369 w 1474088"/>
                <a:gd name="connsiteY5" fmla="*/ 40508 h 1682332"/>
                <a:gd name="connsiteX6" fmla="*/ 0 w 1474088"/>
                <a:gd name="connsiteY6" fmla="*/ 1682332 h 168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4088" h="1682332">
                  <a:moveTo>
                    <a:pt x="0" y="1682332"/>
                  </a:moveTo>
                  <a:lnTo>
                    <a:pt x="1474089" y="1678332"/>
                  </a:lnTo>
                  <a:lnTo>
                    <a:pt x="1328166" y="1130359"/>
                  </a:lnTo>
                  <a:cubicBezTo>
                    <a:pt x="1328166" y="1130359"/>
                    <a:pt x="1460945" y="969195"/>
                    <a:pt x="1435799" y="794412"/>
                  </a:cubicBezTo>
                  <a:cubicBezTo>
                    <a:pt x="1408271" y="602864"/>
                    <a:pt x="1076992" y="130043"/>
                    <a:pt x="1047941" y="102706"/>
                  </a:cubicBezTo>
                  <a:cubicBezTo>
                    <a:pt x="931069" y="-6926"/>
                    <a:pt x="800291" y="-30644"/>
                    <a:pt x="668369" y="40508"/>
                  </a:cubicBezTo>
                  <a:cubicBezTo>
                    <a:pt x="303752" y="237390"/>
                    <a:pt x="0" y="1682332"/>
                    <a:pt x="0" y="16823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8862A084-951F-05B3-7961-2681FBBD6A18}"/>
                </a:ext>
              </a:extLst>
            </p:cNvPr>
            <p:cNvSpPr/>
            <p:nvPr/>
          </p:nvSpPr>
          <p:spPr>
            <a:xfrm>
              <a:off x="681465" y="6082274"/>
              <a:ext cx="338120" cy="74629"/>
            </a:xfrm>
            <a:custGeom>
              <a:avLst/>
              <a:gdLst>
                <a:gd name="connsiteX0" fmla="*/ 404908 w 407767"/>
                <a:gd name="connsiteY0" fmla="*/ 19 h 90001"/>
                <a:gd name="connsiteX1" fmla="*/ 201073 w 407767"/>
                <a:gd name="connsiteY1" fmla="*/ 33547 h 90001"/>
                <a:gd name="connsiteX2" fmla="*/ 102680 w 407767"/>
                <a:gd name="connsiteY2" fmla="*/ 62694 h 90001"/>
                <a:gd name="connsiteX3" fmla="*/ 53721 w 407767"/>
                <a:gd name="connsiteY3" fmla="*/ 77553 h 90001"/>
                <a:gd name="connsiteX4" fmla="*/ 1238 w 407767"/>
                <a:gd name="connsiteY4" fmla="*/ 87078 h 90001"/>
                <a:gd name="connsiteX5" fmla="*/ 0 w 407767"/>
                <a:gd name="connsiteY5" fmla="*/ 88316 h 90001"/>
                <a:gd name="connsiteX6" fmla="*/ 1238 w 407767"/>
                <a:gd name="connsiteY6" fmla="*/ 89554 h 90001"/>
                <a:gd name="connsiteX7" fmla="*/ 51911 w 407767"/>
                <a:gd name="connsiteY7" fmla="*/ 88602 h 90001"/>
                <a:gd name="connsiteX8" fmla="*/ 100108 w 407767"/>
                <a:gd name="connsiteY8" fmla="*/ 79553 h 90001"/>
                <a:gd name="connsiteX9" fmla="*/ 200882 w 407767"/>
                <a:gd name="connsiteY9" fmla="*/ 52692 h 90001"/>
                <a:gd name="connsiteX10" fmla="*/ 405765 w 407767"/>
                <a:gd name="connsiteY10" fmla="*/ 5067 h 90001"/>
                <a:gd name="connsiteX11" fmla="*/ 404908 w 407767"/>
                <a:gd name="connsiteY11" fmla="*/ 19 h 9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7767" h="90001">
                  <a:moveTo>
                    <a:pt x="404908" y="19"/>
                  </a:moveTo>
                  <a:cubicBezTo>
                    <a:pt x="336225" y="6126"/>
                    <a:pt x="268093" y="17333"/>
                    <a:pt x="201073" y="33547"/>
                  </a:cubicBezTo>
                  <a:cubicBezTo>
                    <a:pt x="167831" y="42024"/>
                    <a:pt x="135255" y="52026"/>
                    <a:pt x="102680" y="62694"/>
                  </a:cubicBezTo>
                  <a:cubicBezTo>
                    <a:pt x="86487" y="68123"/>
                    <a:pt x="70199" y="72885"/>
                    <a:pt x="53721" y="77553"/>
                  </a:cubicBezTo>
                  <a:cubicBezTo>
                    <a:pt x="36682" y="82860"/>
                    <a:pt x="19056" y="86059"/>
                    <a:pt x="1238" y="87078"/>
                  </a:cubicBezTo>
                  <a:cubicBezTo>
                    <a:pt x="554" y="87078"/>
                    <a:pt x="0" y="87632"/>
                    <a:pt x="0" y="88316"/>
                  </a:cubicBezTo>
                  <a:cubicBezTo>
                    <a:pt x="0" y="89000"/>
                    <a:pt x="554" y="89554"/>
                    <a:pt x="1238" y="89554"/>
                  </a:cubicBezTo>
                  <a:cubicBezTo>
                    <a:pt x="18131" y="90380"/>
                    <a:pt x="35061" y="90062"/>
                    <a:pt x="51911" y="88602"/>
                  </a:cubicBezTo>
                  <a:cubicBezTo>
                    <a:pt x="68162" y="86673"/>
                    <a:pt x="84264" y="83650"/>
                    <a:pt x="100108" y="79553"/>
                  </a:cubicBezTo>
                  <a:cubicBezTo>
                    <a:pt x="133826" y="71171"/>
                    <a:pt x="166783" y="61360"/>
                    <a:pt x="200882" y="52692"/>
                  </a:cubicBezTo>
                  <a:cubicBezTo>
                    <a:pt x="268796" y="35262"/>
                    <a:pt x="336709" y="17831"/>
                    <a:pt x="405765" y="5067"/>
                  </a:cubicBezTo>
                  <a:cubicBezTo>
                    <a:pt x="408908" y="5067"/>
                    <a:pt x="408146" y="-362"/>
                    <a:pt x="404908" y="1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B4EAD950-8677-F7A4-CA39-DC1C4E7E4EAF}"/>
                </a:ext>
              </a:extLst>
            </p:cNvPr>
            <p:cNvSpPr/>
            <p:nvPr/>
          </p:nvSpPr>
          <p:spPr>
            <a:xfrm>
              <a:off x="874969" y="6125846"/>
              <a:ext cx="284894" cy="16314"/>
            </a:xfrm>
            <a:custGeom>
              <a:avLst/>
              <a:gdLst>
                <a:gd name="connsiteX0" fmla="*/ 341281 w 343578"/>
                <a:gd name="connsiteY0" fmla="*/ 8241 h 19674"/>
                <a:gd name="connsiteX1" fmla="*/ 170974 w 343578"/>
                <a:gd name="connsiteY1" fmla="*/ 50 h 19674"/>
                <a:gd name="connsiteX2" fmla="*/ 85915 w 343578"/>
                <a:gd name="connsiteY2" fmla="*/ 5193 h 19674"/>
                <a:gd name="connsiteX3" fmla="*/ 45434 w 343578"/>
                <a:gd name="connsiteY3" fmla="*/ 9766 h 19674"/>
                <a:gd name="connsiteX4" fmla="*/ 1143 w 343578"/>
                <a:gd name="connsiteY4" fmla="*/ 17195 h 19674"/>
                <a:gd name="connsiteX5" fmla="*/ 1143 w 343578"/>
                <a:gd name="connsiteY5" fmla="*/ 19672 h 19674"/>
                <a:gd name="connsiteX6" fmla="*/ 43624 w 343578"/>
                <a:gd name="connsiteY6" fmla="*/ 19672 h 19674"/>
                <a:gd name="connsiteX7" fmla="*/ 86106 w 343578"/>
                <a:gd name="connsiteY7" fmla="*/ 18529 h 19674"/>
                <a:gd name="connsiteX8" fmla="*/ 171164 w 343578"/>
                <a:gd name="connsiteY8" fmla="*/ 16528 h 19674"/>
                <a:gd name="connsiteX9" fmla="*/ 341376 w 343578"/>
                <a:gd name="connsiteY9" fmla="*/ 13290 h 19674"/>
                <a:gd name="connsiteX10" fmla="*/ 341281 w 343578"/>
                <a:gd name="connsiteY10" fmla="*/ 8241 h 19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578" h="19674">
                  <a:moveTo>
                    <a:pt x="341281" y="8241"/>
                  </a:moveTo>
                  <a:cubicBezTo>
                    <a:pt x="284710" y="2323"/>
                    <a:pt x="227851" y="-412"/>
                    <a:pt x="170974" y="50"/>
                  </a:cubicBezTo>
                  <a:cubicBezTo>
                    <a:pt x="142399" y="50"/>
                    <a:pt x="113824" y="2431"/>
                    <a:pt x="85915" y="5193"/>
                  </a:cubicBezTo>
                  <a:cubicBezTo>
                    <a:pt x="72390" y="6432"/>
                    <a:pt x="58865" y="8051"/>
                    <a:pt x="45434" y="9766"/>
                  </a:cubicBezTo>
                  <a:cubicBezTo>
                    <a:pt x="30575" y="11671"/>
                    <a:pt x="16002" y="15481"/>
                    <a:pt x="1143" y="17195"/>
                  </a:cubicBezTo>
                  <a:cubicBezTo>
                    <a:pt x="-381" y="17195"/>
                    <a:pt x="-381" y="19767"/>
                    <a:pt x="1143" y="19672"/>
                  </a:cubicBezTo>
                  <a:cubicBezTo>
                    <a:pt x="15240" y="18529"/>
                    <a:pt x="29718" y="19672"/>
                    <a:pt x="43624" y="19672"/>
                  </a:cubicBezTo>
                  <a:cubicBezTo>
                    <a:pt x="57531" y="19672"/>
                    <a:pt x="72199" y="18909"/>
                    <a:pt x="86106" y="18529"/>
                  </a:cubicBezTo>
                  <a:cubicBezTo>
                    <a:pt x="114681" y="17862"/>
                    <a:pt x="143256" y="17481"/>
                    <a:pt x="171164" y="16528"/>
                  </a:cubicBezTo>
                  <a:cubicBezTo>
                    <a:pt x="228314" y="14623"/>
                    <a:pt x="284512" y="13290"/>
                    <a:pt x="341376" y="13290"/>
                  </a:cubicBezTo>
                  <a:cubicBezTo>
                    <a:pt x="344329" y="12909"/>
                    <a:pt x="344329" y="8623"/>
                    <a:pt x="341281" y="824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FF18F5B-9137-4478-90B7-3C2C84EFCA7C}"/>
                </a:ext>
              </a:extLst>
            </p:cNvPr>
            <p:cNvSpPr/>
            <p:nvPr/>
          </p:nvSpPr>
          <p:spPr>
            <a:xfrm>
              <a:off x="676249" y="4852554"/>
              <a:ext cx="296418" cy="563619"/>
            </a:xfrm>
            <a:custGeom>
              <a:avLst/>
              <a:gdLst>
                <a:gd name="connsiteX0" fmla="*/ 11814 w 357476"/>
                <a:gd name="connsiteY0" fmla="*/ 497205 h 679716"/>
                <a:gd name="connsiteX1" fmla="*/ 307089 w 357476"/>
                <a:gd name="connsiteY1" fmla="*/ 678180 h 679716"/>
                <a:gd name="connsiteX2" fmla="*/ 325377 w 357476"/>
                <a:gd name="connsiteY2" fmla="*/ 438341 h 679716"/>
                <a:gd name="connsiteX3" fmla="*/ 327568 w 357476"/>
                <a:gd name="connsiteY3" fmla="*/ 420719 h 679716"/>
                <a:gd name="connsiteX4" fmla="*/ 357477 w 357476"/>
                <a:gd name="connsiteY4" fmla="*/ 173736 h 679716"/>
                <a:gd name="connsiteX5" fmla="*/ 55534 w 357476"/>
                <a:gd name="connsiteY5" fmla="*/ 20003 h 679716"/>
                <a:gd name="connsiteX6" fmla="*/ 12100 w 357476"/>
                <a:gd name="connsiteY6" fmla="*/ 0 h 679716"/>
                <a:gd name="connsiteX7" fmla="*/ 4575 w 357476"/>
                <a:gd name="connsiteY7" fmla="*/ 152971 h 679716"/>
                <a:gd name="connsiteX8" fmla="*/ 4004 w 357476"/>
                <a:gd name="connsiteY8" fmla="*/ 164973 h 679716"/>
                <a:gd name="connsiteX9" fmla="*/ 3242 w 357476"/>
                <a:gd name="connsiteY9" fmla="*/ 178784 h 679716"/>
                <a:gd name="connsiteX10" fmla="*/ 1337 w 357476"/>
                <a:gd name="connsiteY10" fmla="*/ 217361 h 679716"/>
                <a:gd name="connsiteX11" fmla="*/ 575 w 357476"/>
                <a:gd name="connsiteY11" fmla="*/ 246983 h 679716"/>
                <a:gd name="connsiteX12" fmla="*/ 3 w 357476"/>
                <a:gd name="connsiteY12" fmla="*/ 277749 h 679716"/>
                <a:gd name="connsiteX13" fmla="*/ 11814 w 357476"/>
                <a:gd name="connsiteY13" fmla="*/ 497205 h 6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476" h="679716">
                  <a:moveTo>
                    <a:pt x="11814" y="497205"/>
                  </a:moveTo>
                  <a:cubicBezTo>
                    <a:pt x="21339" y="525209"/>
                    <a:pt x="176787" y="697706"/>
                    <a:pt x="307089" y="678180"/>
                  </a:cubicBezTo>
                  <a:cubicBezTo>
                    <a:pt x="349571" y="671798"/>
                    <a:pt x="325377" y="438341"/>
                    <a:pt x="325377" y="438341"/>
                  </a:cubicBezTo>
                  <a:lnTo>
                    <a:pt x="327568" y="420719"/>
                  </a:lnTo>
                  <a:lnTo>
                    <a:pt x="357477" y="173736"/>
                  </a:lnTo>
                  <a:lnTo>
                    <a:pt x="55534" y="20003"/>
                  </a:lnTo>
                  <a:lnTo>
                    <a:pt x="12100" y="0"/>
                  </a:lnTo>
                  <a:cubicBezTo>
                    <a:pt x="12100" y="0"/>
                    <a:pt x="8385" y="68104"/>
                    <a:pt x="4575" y="152971"/>
                  </a:cubicBezTo>
                  <a:cubicBezTo>
                    <a:pt x="4575" y="156877"/>
                    <a:pt x="4575" y="160782"/>
                    <a:pt x="4004" y="164973"/>
                  </a:cubicBezTo>
                  <a:cubicBezTo>
                    <a:pt x="3432" y="169164"/>
                    <a:pt x="3337" y="174498"/>
                    <a:pt x="3242" y="178784"/>
                  </a:cubicBezTo>
                  <a:cubicBezTo>
                    <a:pt x="2480" y="191453"/>
                    <a:pt x="1813" y="204407"/>
                    <a:pt x="1337" y="217361"/>
                  </a:cubicBezTo>
                  <a:cubicBezTo>
                    <a:pt x="1337" y="226886"/>
                    <a:pt x="575" y="236411"/>
                    <a:pt x="575" y="246983"/>
                  </a:cubicBezTo>
                  <a:cubicBezTo>
                    <a:pt x="575" y="257556"/>
                    <a:pt x="575" y="267462"/>
                    <a:pt x="3" y="277749"/>
                  </a:cubicBezTo>
                  <a:cubicBezTo>
                    <a:pt x="-187" y="380333"/>
                    <a:pt x="7909" y="485299"/>
                    <a:pt x="11814" y="497205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2E134D8-35CC-2206-54DB-C6B57D1FCCE5}"/>
                </a:ext>
              </a:extLst>
            </p:cNvPr>
            <p:cNvSpPr/>
            <p:nvPr/>
          </p:nvSpPr>
          <p:spPr>
            <a:xfrm>
              <a:off x="680201" y="4852871"/>
              <a:ext cx="292625" cy="348859"/>
            </a:xfrm>
            <a:custGeom>
              <a:avLst/>
              <a:gdLst>
                <a:gd name="connsiteX0" fmla="*/ 0 w 352901"/>
                <a:gd name="connsiteY0" fmla="*/ 152971 h 420719"/>
                <a:gd name="connsiteX1" fmla="*/ 322993 w 352901"/>
                <a:gd name="connsiteY1" fmla="*/ 420719 h 420719"/>
                <a:gd name="connsiteX2" fmla="*/ 352901 w 352901"/>
                <a:gd name="connsiteY2" fmla="*/ 173736 h 420719"/>
                <a:gd name="connsiteX3" fmla="*/ 50959 w 352901"/>
                <a:gd name="connsiteY3" fmla="*/ 20002 h 420719"/>
                <a:gd name="connsiteX4" fmla="*/ 7525 w 352901"/>
                <a:gd name="connsiteY4" fmla="*/ 0 h 420719"/>
                <a:gd name="connsiteX5" fmla="*/ 0 w 352901"/>
                <a:gd name="connsiteY5" fmla="*/ 152971 h 42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2901" h="420719">
                  <a:moveTo>
                    <a:pt x="0" y="152971"/>
                  </a:moveTo>
                  <a:cubicBezTo>
                    <a:pt x="63084" y="285351"/>
                    <a:pt x="181212" y="383274"/>
                    <a:pt x="322993" y="420719"/>
                  </a:cubicBezTo>
                  <a:lnTo>
                    <a:pt x="352901" y="173736"/>
                  </a:lnTo>
                  <a:lnTo>
                    <a:pt x="50959" y="20002"/>
                  </a:lnTo>
                  <a:lnTo>
                    <a:pt x="7525" y="0"/>
                  </a:lnTo>
                  <a:cubicBezTo>
                    <a:pt x="7525" y="0"/>
                    <a:pt x="3810" y="68104"/>
                    <a:pt x="0" y="15297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A14709-FA00-CEB5-A62C-3A62813FDA42}"/>
                </a:ext>
              </a:extLst>
            </p:cNvPr>
            <p:cNvSpPr/>
            <p:nvPr/>
          </p:nvSpPr>
          <p:spPr>
            <a:xfrm>
              <a:off x="512593" y="4285159"/>
              <a:ext cx="694003" cy="839257"/>
            </a:xfrm>
            <a:custGeom>
              <a:avLst/>
              <a:gdLst>
                <a:gd name="connsiteX0" fmla="*/ 804208 w 836957"/>
                <a:gd name="connsiteY0" fmla="*/ 428334 h 1012131"/>
                <a:gd name="connsiteX1" fmla="*/ 594658 w 836957"/>
                <a:gd name="connsiteY1" fmla="*/ 992881 h 1012131"/>
                <a:gd name="connsiteX2" fmla="*/ 67449 w 836957"/>
                <a:gd name="connsiteY2" fmla="*/ 679413 h 1012131"/>
                <a:gd name="connsiteX3" fmla="*/ 248425 w 836957"/>
                <a:gd name="connsiteY3" fmla="*/ 22664 h 1012131"/>
                <a:gd name="connsiteX4" fmla="*/ 804208 w 836957"/>
                <a:gd name="connsiteY4" fmla="*/ 428334 h 10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957" h="1012131">
                  <a:moveTo>
                    <a:pt x="804208" y="428334"/>
                  </a:moveTo>
                  <a:cubicBezTo>
                    <a:pt x="923461" y="848386"/>
                    <a:pt x="685431" y="967258"/>
                    <a:pt x="594658" y="992881"/>
                  </a:cubicBezTo>
                  <a:cubicBezTo>
                    <a:pt x="512458" y="1016122"/>
                    <a:pt x="229470" y="1084797"/>
                    <a:pt x="67449" y="679413"/>
                  </a:cubicBezTo>
                  <a:cubicBezTo>
                    <a:pt x="-94571" y="274029"/>
                    <a:pt x="62973" y="85815"/>
                    <a:pt x="248425" y="22664"/>
                  </a:cubicBezTo>
                  <a:cubicBezTo>
                    <a:pt x="433876" y="-40487"/>
                    <a:pt x="684955" y="8377"/>
                    <a:pt x="804208" y="428334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2E880D1-0622-A958-5617-46D7783864C8}"/>
                </a:ext>
              </a:extLst>
            </p:cNvPr>
            <p:cNvSpPr/>
            <p:nvPr/>
          </p:nvSpPr>
          <p:spPr>
            <a:xfrm>
              <a:off x="472807" y="4282231"/>
              <a:ext cx="667830" cy="615877"/>
            </a:xfrm>
            <a:custGeom>
              <a:avLst/>
              <a:gdLst>
                <a:gd name="connsiteX0" fmla="*/ 172104 w 805393"/>
                <a:gd name="connsiteY0" fmla="*/ 742475 h 742738"/>
                <a:gd name="connsiteX1" fmla="*/ 205632 w 805393"/>
                <a:gd name="connsiteY1" fmla="*/ 488634 h 742738"/>
                <a:gd name="connsiteX2" fmla="*/ 522529 w 805393"/>
                <a:gd name="connsiteY2" fmla="*/ 159831 h 742738"/>
                <a:gd name="connsiteX3" fmla="*/ 797706 w 805393"/>
                <a:gd name="connsiteY3" fmla="*/ 283180 h 742738"/>
                <a:gd name="connsiteX4" fmla="*/ 489191 w 805393"/>
                <a:gd name="connsiteY4" fmla="*/ 6954 h 742738"/>
                <a:gd name="connsiteX5" fmla="*/ 61233 w 805393"/>
                <a:gd name="connsiteY5" fmla="*/ 188977 h 742738"/>
                <a:gd name="connsiteX6" fmla="*/ 172104 w 805393"/>
                <a:gd name="connsiteY6" fmla="*/ 742475 h 74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5393" h="742738">
                  <a:moveTo>
                    <a:pt x="172104" y="742475"/>
                  </a:moveTo>
                  <a:cubicBezTo>
                    <a:pt x="250971" y="734664"/>
                    <a:pt x="205632" y="488634"/>
                    <a:pt x="205632" y="488634"/>
                  </a:cubicBezTo>
                  <a:cubicBezTo>
                    <a:pt x="205632" y="488634"/>
                    <a:pt x="489191" y="449010"/>
                    <a:pt x="522529" y="159831"/>
                  </a:cubicBezTo>
                  <a:cubicBezTo>
                    <a:pt x="522529" y="159831"/>
                    <a:pt x="684454" y="308040"/>
                    <a:pt x="797706" y="283180"/>
                  </a:cubicBezTo>
                  <a:cubicBezTo>
                    <a:pt x="837330" y="274512"/>
                    <a:pt x="722173" y="-15048"/>
                    <a:pt x="489191" y="6954"/>
                  </a:cubicBezTo>
                  <a:cubicBezTo>
                    <a:pt x="489191" y="6954"/>
                    <a:pt x="207728" y="-54672"/>
                    <a:pt x="61233" y="188977"/>
                  </a:cubicBezTo>
                  <a:cubicBezTo>
                    <a:pt x="-85261" y="432627"/>
                    <a:pt x="63233" y="753238"/>
                    <a:pt x="172104" y="742475"/>
                  </a:cubicBezTo>
                  <a:close/>
                </a:path>
              </a:pathLst>
            </a:custGeom>
            <a:solidFill>
              <a:srgbClr val="7F5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DF9433A-77B9-D7C4-F77B-BF2A09C9DBEB}"/>
                </a:ext>
              </a:extLst>
            </p:cNvPr>
            <p:cNvSpPr/>
            <p:nvPr/>
          </p:nvSpPr>
          <p:spPr>
            <a:xfrm>
              <a:off x="616939" y="4386970"/>
              <a:ext cx="295626" cy="302740"/>
            </a:xfrm>
            <a:custGeom>
              <a:avLst/>
              <a:gdLst>
                <a:gd name="connsiteX0" fmla="*/ 2379 w 356521"/>
                <a:gd name="connsiteY0" fmla="*/ 354985 h 365100"/>
                <a:gd name="connsiteX1" fmla="*/ 252030 w 356521"/>
                <a:gd name="connsiteY1" fmla="*/ 286024 h 365100"/>
                <a:gd name="connsiteX2" fmla="*/ 353661 w 356521"/>
                <a:gd name="connsiteY2" fmla="*/ 1322 h 365100"/>
                <a:gd name="connsiteX3" fmla="*/ 356519 w 356521"/>
                <a:gd name="connsiteY3" fmla="*/ 1322 h 365100"/>
                <a:gd name="connsiteX4" fmla="*/ 254506 w 356521"/>
                <a:gd name="connsiteY4" fmla="*/ 297264 h 365100"/>
                <a:gd name="connsiteX5" fmla="*/ 1808 w 356521"/>
                <a:gd name="connsiteY5" fmla="*/ 359938 h 365100"/>
                <a:gd name="connsiteX6" fmla="*/ 2379 w 356521"/>
                <a:gd name="connsiteY6" fmla="*/ 354985 h 3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521" h="365100">
                  <a:moveTo>
                    <a:pt x="2379" y="354985"/>
                  </a:moveTo>
                  <a:cubicBezTo>
                    <a:pt x="91819" y="360224"/>
                    <a:pt x="183354" y="350604"/>
                    <a:pt x="252030" y="286024"/>
                  </a:cubicBezTo>
                  <a:cubicBezTo>
                    <a:pt x="330135" y="212205"/>
                    <a:pt x="342327" y="102287"/>
                    <a:pt x="353661" y="1322"/>
                  </a:cubicBezTo>
                  <a:cubicBezTo>
                    <a:pt x="353661" y="-393"/>
                    <a:pt x="356614" y="-488"/>
                    <a:pt x="356519" y="1322"/>
                  </a:cubicBezTo>
                  <a:cubicBezTo>
                    <a:pt x="354995" y="106097"/>
                    <a:pt x="335754" y="223445"/>
                    <a:pt x="254506" y="297264"/>
                  </a:cubicBezTo>
                  <a:cubicBezTo>
                    <a:pt x="187831" y="357366"/>
                    <a:pt x="88009" y="375178"/>
                    <a:pt x="1808" y="359938"/>
                  </a:cubicBezTo>
                  <a:cubicBezTo>
                    <a:pt x="-954" y="359462"/>
                    <a:pt x="-383" y="354890"/>
                    <a:pt x="2379" y="35498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7C7ABC29-B1DF-8FEA-AEC5-6DA03780CF2E}"/>
                </a:ext>
              </a:extLst>
            </p:cNvPr>
            <p:cNvSpPr/>
            <p:nvPr/>
          </p:nvSpPr>
          <p:spPr>
            <a:xfrm>
              <a:off x="896227" y="4368288"/>
              <a:ext cx="215211" cy="170078"/>
            </a:xfrm>
            <a:custGeom>
              <a:avLst/>
              <a:gdLst>
                <a:gd name="connsiteX0" fmla="*/ 5319 w 259541"/>
                <a:gd name="connsiteY0" fmla="*/ 1468 h 205112"/>
                <a:gd name="connsiteX1" fmla="*/ 104665 w 259541"/>
                <a:gd name="connsiteY1" fmla="*/ 136342 h 205112"/>
                <a:gd name="connsiteX2" fmla="*/ 258493 w 259541"/>
                <a:gd name="connsiteY2" fmla="*/ 203017 h 205112"/>
                <a:gd name="connsiteX3" fmla="*/ 259541 w 259541"/>
                <a:gd name="connsiteY3" fmla="*/ 204065 h 205112"/>
                <a:gd name="connsiteX4" fmla="*/ 258493 w 259541"/>
                <a:gd name="connsiteY4" fmla="*/ 205113 h 205112"/>
                <a:gd name="connsiteX5" fmla="*/ 175 w 259541"/>
                <a:gd name="connsiteY5" fmla="*/ 3564 h 205112"/>
                <a:gd name="connsiteX6" fmla="*/ 5319 w 259541"/>
                <a:gd name="connsiteY6" fmla="*/ 1468 h 2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41" h="205112">
                  <a:moveTo>
                    <a:pt x="5319" y="1468"/>
                  </a:moveTo>
                  <a:cubicBezTo>
                    <a:pt x="31322" y="53951"/>
                    <a:pt x="57802" y="99099"/>
                    <a:pt x="104665" y="136342"/>
                  </a:cubicBezTo>
                  <a:cubicBezTo>
                    <a:pt x="149779" y="170707"/>
                    <a:pt x="202571" y="193588"/>
                    <a:pt x="258493" y="203017"/>
                  </a:cubicBezTo>
                  <a:cubicBezTo>
                    <a:pt x="259072" y="203017"/>
                    <a:pt x="259541" y="203486"/>
                    <a:pt x="259541" y="204065"/>
                  </a:cubicBezTo>
                  <a:cubicBezTo>
                    <a:pt x="259541" y="204643"/>
                    <a:pt x="259072" y="205113"/>
                    <a:pt x="258493" y="205113"/>
                  </a:cubicBezTo>
                  <a:cubicBezTo>
                    <a:pt x="148765" y="199874"/>
                    <a:pt x="28750" y="111863"/>
                    <a:pt x="175" y="3564"/>
                  </a:cubicBezTo>
                  <a:cubicBezTo>
                    <a:pt x="-968" y="611"/>
                    <a:pt x="3795" y="-1580"/>
                    <a:pt x="5319" y="146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E2E2718-99B0-DD38-A2F6-D4D7018FDC50}"/>
                </a:ext>
              </a:extLst>
            </p:cNvPr>
            <p:cNvSpPr/>
            <p:nvPr/>
          </p:nvSpPr>
          <p:spPr>
            <a:xfrm>
              <a:off x="1049772" y="4580861"/>
              <a:ext cx="68197" cy="35066"/>
            </a:xfrm>
            <a:custGeom>
              <a:avLst/>
              <a:gdLst>
                <a:gd name="connsiteX0" fmla="*/ 66843 w 82244"/>
                <a:gd name="connsiteY0" fmla="*/ 41908 h 42289"/>
                <a:gd name="connsiteX1" fmla="*/ 36554 w 82244"/>
                <a:gd name="connsiteY1" fmla="*/ 41908 h 42289"/>
                <a:gd name="connsiteX2" fmla="*/ 5597 w 82244"/>
                <a:gd name="connsiteY2" fmla="*/ 35812 h 42289"/>
                <a:gd name="connsiteX3" fmla="*/ 1692 w 82244"/>
                <a:gd name="connsiteY3" fmla="*/ 16762 h 42289"/>
                <a:gd name="connsiteX4" fmla="*/ 37316 w 82244"/>
                <a:gd name="connsiteY4" fmla="*/ 94 h 42289"/>
                <a:gd name="connsiteX5" fmla="*/ 76463 w 82244"/>
                <a:gd name="connsiteY5" fmla="*/ 12667 h 42289"/>
                <a:gd name="connsiteX6" fmla="*/ 78197 w 82244"/>
                <a:gd name="connsiteY6" fmla="*/ 36176 h 42289"/>
                <a:gd name="connsiteX7" fmla="*/ 66843 w 82244"/>
                <a:gd name="connsiteY7" fmla="*/ 41908 h 4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244" h="42289">
                  <a:moveTo>
                    <a:pt x="66843" y="41908"/>
                  </a:moveTo>
                  <a:cubicBezTo>
                    <a:pt x="56556" y="42766"/>
                    <a:pt x="46841" y="41908"/>
                    <a:pt x="36554" y="41908"/>
                  </a:cubicBezTo>
                  <a:cubicBezTo>
                    <a:pt x="26267" y="41908"/>
                    <a:pt x="15503" y="42766"/>
                    <a:pt x="5597" y="35812"/>
                  </a:cubicBezTo>
                  <a:cubicBezTo>
                    <a:pt x="20" y="31145"/>
                    <a:pt x="-1599" y="23247"/>
                    <a:pt x="1692" y="16762"/>
                  </a:cubicBezTo>
                  <a:cubicBezTo>
                    <a:pt x="8931" y="3808"/>
                    <a:pt x="23314" y="475"/>
                    <a:pt x="37316" y="94"/>
                  </a:cubicBezTo>
                  <a:cubicBezTo>
                    <a:pt x="51473" y="-717"/>
                    <a:pt x="65426" y="3764"/>
                    <a:pt x="76463" y="12667"/>
                  </a:cubicBezTo>
                  <a:cubicBezTo>
                    <a:pt x="83434" y="18680"/>
                    <a:pt x="84210" y="29205"/>
                    <a:pt x="78197" y="36176"/>
                  </a:cubicBezTo>
                  <a:cubicBezTo>
                    <a:pt x="75318" y="39512"/>
                    <a:pt x="71237" y="41573"/>
                    <a:pt x="66843" y="4190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5C43BC1-7A9A-921C-4509-EA37148460A6}"/>
                </a:ext>
              </a:extLst>
            </p:cNvPr>
            <p:cNvSpPr/>
            <p:nvPr/>
          </p:nvSpPr>
          <p:spPr>
            <a:xfrm>
              <a:off x="845688" y="4628633"/>
              <a:ext cx="64977" cy="44440"/>
            </a:xfrm>
            <a:custGeom>
              <a:avLst/>
              <a:gdLst>
                <a:gd name="connsiteX0" fmla="*/ 20833 w 78361"/>
                <a:gd name="connsiteY0" fmla="*/ 53066 h 53594"/>
                <a:gd name="connsiteX1" fmla="*/ 49408 w 78361"/>
                <a:gd name="connsiteY1" fmla="*/ 42398 h 53594"/>
                <a:gd name="connsiteX2" fmla="*/ 76364 w 78361"/>
                <a:gd name="connsiteY2" fmla="*/ 25920 h 53594"/>
                <a:gd name="connsiteX3" fmla="*/ 73411 w 78361"/>
                <a:gd name="connsiteY3" fmla="*/ 6870 h 53594"/>
                <a:gd name="connsiteX4" fmla="*/ 34264 w 78361"/>
                <a:gd name="connsiteY4" fmla="*/ 3727 h 53594"/>
                <a:gd name="connsiteX5" fmla="*/ 1974 w 78361"/>
                <a:gd name="connsiteY5" fmla="*/ 29063 h 53594"/>
                <a:gd name="connsiteX6" fmla="*/ 8810 w 78361"/>
                <a:gd name="connsiteY6" fmla="*/ 51624 h 53594"/>
                <a:gd name="connsiteX7" fmla="*/ 20833 w 78361"/>
                <a:gd name="connsiteY7" fmla="*/ 53066 h 5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361" h="53594">
                  <a:moveTo>
                    <a:pt x="20833" y="53066"/>
                  </a:moveTo>
                  <a:cubicBezTo>
                    <a:pt x="30534" y="49999"/>
                    <a:pt x="40071" y="46438"/>
                    <a:pt x="49408" y="42398"/>
                  </a:cubicBezTo>
                  <a:cubicBezTo>
                    <a:pt x="60267" y="38112"/>
                    <a:pt x="69411" y="35921"/>
                    <a:pt x="76364" y="25920"/>
                  </a:cubicBezTo>
                  <a:cubicBezTo>
                    <a:pt x="79883" y="19647"/>
                    <a:pt x="78664" y="11783"/>
                    <a:pt x="73411" y="6870"/>
                  </a:cubicBezTo>
                  <a:cubicBezTo>
                    <a:pt x="62077" y="-2655"/>
                    <a:pt x="47503" y="-845"/>
                    <a:pt x="34264" y="3727"/>
                  </a:cubicBezTo>
                  <a:cubicBezTo>
                    <a:pt x="20704" y="7825"/>
                    <a:pt x="9179" y="16868"/>
                    <a:pt x="1974" y="29063"/>
                  </a:cubicBezTo>
                  <a:cubicBezTo>
                    <a:pt x="-2368" y="37181"/>
                    <a:pt x="692" y="47281"/>
                    <a:pt x="8810" y="51624"/>
                  </a:cubicBezTo>
                  <a:cubicBezTo>
                    <a:pt x="12495" y="53595"/>
                    <a:pt x="16786" y="54110"/>
                    <a:pt x="20833" y="5306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EBB50DF-4A57-92F9-C992-B5F0C3129756}"/>
                </a:ext>
              </a:extLst>
            </p:cNvPr>
            <p:cNvSpPr/>
            <p:nvPr/>
          </p:nvSpPr>
          <p:spPr>
            <a:xfrm>
              <a:off x="917940" y="4747401"/>
              <a:ext cx="21767" cy="69169"/>
            </a:xfrm>
            <a:custGeom>
              <a:avLst/>
              <a:gdLst>
                <a:gd name="connsiteX0" fmla="*/ 18854 w 26251"/>
                <a:gd name="connsiteY0" fmla="*/ 227 h 83417"/>
                <a:gd name="connsiteX1" fmla="*/ 17044 w 26251"/>
                <a:gd name="connsiteY1" fmla="*/ 3274 h 83417"/>
                <a:gd name="connsiteX2" fmla="*/ 470 w 26251"/>
                <a:gd name="connsiteY2" fmla="*/ 81761 h 83417"/>
                <a:gd name="connsiteX3" fmla="*/ 470 w 26251"/>
                <a:gd name="connsiteY3" fmla="*/ 83380 h 83417"/>
                <a:gd name="connsiteX4" fmla="*/ 18854 w 26251"/>
                <a:gd name="connsiteY4" fmla="*/ 22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1" h="83417">
                  <a:moveTo>
                    <a:pt x="18854" y="227"/>
                  </a:moveTo>
                  <a:cubicBezTo>
                    <a:pt x="18854" y="-821"/>
                    <a:pt x="16758" y="2036"/>
                    <a:pt x="17044" y="3274"/>
                  </a:cubicBezTo>
                  <a:cubicBezTo>
                    <a:pt x="23235" y="32611"/>
                    <a:pt x="25331" y="67187"/>
                    <a:pt x="470" y="81761"/>
                  </a:cubicBezTo>
                  <a:cubicBezTo>
                    <a:pt x="-292" y="82237"/>
                    <a:pt x="-6" y="83665"/>
                    <a:pt x="470" y="83380"/>
                  </a:cubicBezTo>
                  <a:cubicBezTo>
                    <a:pt x="32760" y="72998"/>
                    <a:pt x="29426" y="26992"/>
                    <a:pt x="18854" y="22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A1F165C3-F6BD-C130-FA3D-660A5722ECD2}"/>
                </a:ext>
              </a:extLst>
            </p:cNvPr>
            <p:cNvSpPr/>
            <p:nvPr/>
          </p:nvSpPr>
          <p:spPr>
            <a:xfrm>
              <a:off x="882117" y="4725832"/>
              <a:ext cx="55839" cy="79933"/>
            </a:xfrm>
            <a:custGeom>
              <a:avLst/>
              <a:gdLst>
                <a:gd name="connsiteX0" fmla="*/ 30242 w 67341"/>
                <a:gd name="connsiteY0" fmla="*/ 139 h 96398"/>
                <a:gd name="connsiteX1" fmla="*/ 39767 w 67341"/>
                <a:gd name="connsiteY1" fmla="*/ 96247 h 96398"/>
                <a:gd name="connsiteX2" fmla="*/ 30242 w 67341"/>
                <a:gd name="connsiteY2" fmla="*/ 139 h 9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41" h="96398">
                  <a:moveTo>
                    <a:pt x="30242" y="139"/>
                  </a:moveTo>
                  <a:cubicBezTo>
                    <a:pt x="-17383" y="4997"/>
                    <a:pt x="-4620" y="100723"/>
                    <a:pt x="39767" y="96247"/>
                  </a:cubicBezTo>
                  <a:cubicBezTo>
                    <a:pt x="84153" y="91770"/>
                    <a:pt x="70533" y="-4147"/>
                    <a:pt x="30242" y="13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10DC7AC-FFA5-FC91-2421-1C81E973A8C2}"/>
                </a:ext>
              </a:extLst>
            </p:cNvPr>
            <p:cNvSpPr/>
            <p:nvPr/>
          </p:nvSpPr>
          <p:spPr>
            <a:xfrm>
              <a:off x="845010" y="4731704"/>
              <a:ext cx="52296" cy="35946"/>
            </a:xfrm>
            <a:custGeom>
              <a:avLst/>
              <a:gdLst>
                <a:gd name="connsiteX0" fmla="*/ 56608 w 63068"/>
                <a:gd name="connsiteY0" fmla="*/ 678 h 43350"/>
                <a:gd name="connsiteX1" fmla="*/ 32129 w 63068"/>
                <a:gd name="connsiteY1" fmla="*/ 20395 h 43350"/>
                <a:gd name="connsiteX2" fmla="*/ 1458 w 63068"/>
                <a:gd name="connsiteY2" fmla="*/ 5726 h 43350"/>
                <a:gd name="connsiteX3" fmla="*/ 30 w 63068"/>
                <a:gd name="connsiteY3" fmla="*/ 7060 h 43350"/>
                <a:gd name="connsiteX4" fmla="*/ 31938 w 63068"/>
                <a:gd name="connsiteY4" fmla="*/ 43350 h 43350"/>
                <a:gd name="connsiteX5" fmla="*/ 62990 w 63068"/>
                <a:gd name="connsiteY5" fmla="*/ 6203 h 43350"/>
                <a:gd name="connsiteX6" fmla="*/ 56608 w 63068"/>
                <a:gd name="connsiteY6" fmla="*/ 678 h 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68" h="43350">
                  <a:moveTo>
                    <a:pt x="56608" y="678"/>
                  </a:moveTo>
                  <a:cubicBezTo>
                    <a:pt x="48988" y="7250"/>
                    <a:pt x="42130" y="18014"/>
                    <a:pt x="32129" y="20395"/>
                  </a:cubicBezTo>
                  <a:cubicBezTo>
                    <a:pt x="20699" y="23157"/>
                    <a:pt x="10507" y="14299"/>
                    <a:pt x="1458" y="5726"/>
                  </a:cubicBezTo>
                  <a:cubicBezTo>
                    <a:pt x="601" y="4869"/>
                    <a:pt x="-161" y="5726"/>
                    <a:pt x="30" y="7060"/>
                  </a:cubicBezTo>
                  <a:cubicBezTo>
                    <a:pt x="2316" y="25443"/>
                    <a:pt x="11936" y="43255"/>
                    <a:pt x="31938" y="43350"/>
                  </a:cubicBezTo>
                  <a:cubicBezTo>
                    <a:pt x="50226" y="43350"/>
                    <a:pt x="60513" y="25348"/>
                    <a:pt x="62990" y="6203"/>
                  </a:cubicBezTo>
                  <a:cubicBezTo>
                    <a:pt x="63657" y="2679"/>
                    <a:pt x="59942" y="-1703"/>
                    <a:pt x="56608" y="67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E26FAAB6-A1B2-FC4E-CC8E-940A3F0E9775}"/>
                </a:ext>
              </a:extLst>
            </p:cNvPr>
            <p:cNvSpPr/>
            <p:nvPr/>
          </p:nvSpPr>
          <p:spPr>
            <a:xfrm>
              <a:off x="1076277" y="4714222"/>
              <a:ext cx="38441" cy="59685"/>
            </a:xfrm>
            <a:custGeom>
              <a:avLst/>
              <a:gdLst>
                <a:gd name="connsiteX0" fmla="*/ 18 w 46359"/>
                <a:gd name="connsiteY0" fmla="*/ 330 h 71979"/>
                <a:gd name="connsiteX1" fmla="*/ 2685 w 46359"/>
                <a:gd name="connsiteY1" fmla="*/ 2521 h 71979"/>
                <a:gd name="connsiteX2" fmla="*/ 45643 w 46359"/>
                <a:gd name="connsiteY2" fmla="*/ 70339 h 71979"/>
                <a:gd name="connsiteX3" fmla="*/ 45643 w 46359"/>
                <a:gd name="connsiteY3" fmla="*/ 71958 h 71979"/>
                <a:gd name="connsiteX4" fmla="*/ 18 w 46359"/>
                <a:gd name="connsiteY4" fmla="*/ 330 h 7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9" h="71979">
                  <a:moveTo>
                    <a:pt x="18" y="330"/>
                  </a:moveTo>
                  <a:cubicBezTo>
                    <a:pt x="18" y="-813"/>
                    <a:pt x="2590" y="1283"/>
                    <a:pt x="2685" y="2521"/>
                  </a:cubicBezTo>
                  <a:cubicBezTo>
                    <a:pt x="7162" y="32143"/>
                    <a:pt x="17258" y="65386"/>
                    <a:pt x="45643" y="70339"/>
                  </a:cubicBezTo>
                  <a:cubicBezTo>
                    <a:pt x="46500" y="70339"/>
                    <a:pt x="46691" y="71958"/>
                    <a:pt x="45643" y="71958"/>
                  </a:cubicBezTo>
                  <a:cubicBezTo>
                    <a:pt x="12306" y="73101"/>
                    <a:pt x="-553" y="28905"/>
                    <a:pt x="18" y="33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5F0EA6FF-B8CD-727B-BD28-B49C3BEF8BD0}"/>
                </a:ext>
              </a:extLst>
            </p:cNvPr>
            <p:cNvSpPr/>
            <p:nvPr/>
          </p:nvSpPr>
          <p:spPr>
            <a:xfrm>
              <a:off x="1076132" y="4683977"/>
              <a:ext cx="57160" cy="79160"/>
            </a:xfrm>
            <a:custGeom>
              <a:avLst/>
              <a:gdLst>
                <a:gd name="connsiteX0" fmla="*/ 20862 w 68934"/>
                <a:gd name="connsiteY0" fmla="*/ 1085 h 95466"/>
                <a:gd name="connsiteX1" fmla="*/ 45342 w 68934"/>
                <a:gd name="connsiteY1" fmla="*/ 94526 h 95466"/>
                <a:gd name="connsiteX2" fmla="*/ 20862 w 68934"/>
                <a:gd name="connsiteY2" fmla="*/ 1085 h 9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34" h="95466">
                  <a:moveTo>
                    <a:pt x="20862" y="1085"/>
                  </a:moveTo>
                  <a:cubicBezTo>
                    <a:pt x="67630" y="-11107"/>
                    <a:pt x="88585" y="83191"/>
                    <a:pt x="45342" y="94526"/>
                  </a:cubicBezTo>
                  <a:cubicBezTo>
                    <a:pt x="2098" y="105860"/>
                    <a:pt x="-18286" y="11277"/>
                    <a:pt x="20862" y="108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A1A4DAC-23E9-27E1-DE2D-98A5BDDA6478}"/>
                </a:ext>
              </a:extLst>
            </p:cNvPr>
            <p:cNvSpPr/>
            <p:nvPr/>
          </p:nvSpPr>
          <p:spPr>
            <a:xfrm>
              <a:off x="1107731" y="4673262"/>
              <a:ext cx="45545" cy="40114"/>
            </a:xfrm>
            <a:custGeom>
              <a:avLst/>
              <a:gdLst>
                <a:gd name="connsiteX0" fmla="*/ 3803 w 54927"/>
                <a:gd name="connsiteY0" fmla="*/ 15819 h 48377"/>
                <a:gd name="connsiteX1" fmla="*/ 30854 w 54927"/>
                <a:gd name="connsiteY1" fmla="*/ 25344 h 48377"/>
                <a:gd name="connsiteX2" fmla="*/ 51047 w 54927"/>
                <a:gd name="connsiteY2" fmla="*/ 484 h 48377"/>
                <a:gd name="connsiteX3" fmla="*/ 52762 w 54927"/>
                <a:gd name="connsiteY3" fmla="*/ 1246 h 48377"/>
                <a:gd name="connsiteX4" fmla="*/ 38951 w 54927"/>
                <a:gd name="connsiteY4" fmla="*/ 46585 h 48377"/>
                <a:gd name="connsiteX5" fmla="*/ 851 w 54927"/>
                <a:gd name="connsiteY5" fmla="*/ 23343 h 48377"/>
                <a:gd name="connsiteX6" fmla="*/ 3803 w 54927"/>
                <a:gd name="connsiteY6" fmla="*/ 15819 h 4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27" h="48377">
                  <a:moveTo>
                    <a:pt x="3803" y="15819"/>
                  </a:moveTo>
                  <a:cubicBezTo>
                    <a:pt x="12376" y="19152"/>
                    <a:pt x="21806" y="26582"/>
                    <a:pt x="30854" y="25344"/>
                  </a:cubicBezTo>
                  <a:cubicBezTo>
                    <a:pt x="41332" y="23725"/>
                    <a:pt x="46666" y="11818"/>
                    <a:pt x="51047" y="484"/>
                  </a:cubicBezTo>
                  <a:cubicBezTo>
                    <a:pt x="51047" y="-659"/>
                    <a:pt x="52476" y="484"/>
                    <a:pt x="52762" y="1246"/>
                  </a:cubicBezTo>
                  <a:cubicBezTo>
                    <a:pt x="57334" y="19152"/>
                    <a:pt x="55524" y="39346"/>
                    <a:pt x="38951" y="46585"/>
                  </a:cubicBezTo>
                  <a:cubicBezTo>
                    <a:pt x="23806" y="53252"/>
                    <a:pt x="8756" y="40393"/>
                    <a:pt x="851" y="23343"/>
                  </a:cubicBezTo>
                  <a:cubicBezTo>
                    <a:pt x="-1054" y="20105"/>
                    <a:pt x="374" y="14485"/>
                    <a:pt x="3803" y="1581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FEFCA0C-90F2-6ECE-B802-F82A7FF61D9A}"/>
                </a:ext>
              </a:extLst>
            </p:cNvPr>
            <p:cNvSpPr/>
            <p:nvPr/>
          </p:nvSpPr>
          <p:spPr>
            <a:xfrm>
              <a:off x="966589" y="4943294"/>
              <a:ext cx="51845" cy="21679"/>
            </a:xfrm>
            <a:custGeom>
              <a:avLst/>
              <a:gdLst>
                <a:gd name="connsiteX0" fmla="*/ 2856 w 62524"/>
                <a:gd name="connsiteY0" fmla="*/ 297 h 26144"/>
                <a:gd name="connsiteX1" fmla="*/ 29526 w 62524"/>
                <a:gd name="connsiteY1" fmla="*/ 15537 h 26144"/>
                <a:gd name="connsiteX2" fmla="*/ 60958 w 62524"/>
                <a:gd name="connsiteY2" fmla="*/ 5060 h 26144"/>
                <a:gd name="connsiteX3" fmla="*/ 62387 w 62524"/>
                <a:gd name="connsiteY3" fmla="*/ 5452 h 26144"/>
                <a:gd name="connsiteX4" fmla="*/ 62387 w 62524"/>
                <a:gd name="connsiteY4" fmla="*/ 6488 h 26144"/>
                <a:gd name="connsiteX5" fmla="*/ 26001 w 62524"/>
                <a:gd name="connsiteY5" fmla="*/ 26110 h 26144"/>
                <a:gd name="connsiteX6" fmla="*/ 93 w 62524"/>
                <a:gd name="connsiteY6" fmla="*/ 1916 h 26144"/>
                <a:gd name="connsiteX7" fmla="*/ 2856 w 62524"/>
                <a:gd name="connsiteY7" fmla="*/ 297 h 2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524" h="26144">
                  <a:moveTo>
                    <a:pt x="2856" y="297"/>
                  </a:moveTo>
                  <a:cubicBezTo>
                    <a:pt x="10666" y="6584"/>
                    <a:pt x="18667" y="15537"/>
                    <a:pt x="29526" y="15537"/>
                  </a:cubicBezTo>
                  <a:cubicBezTo>
                    <a:pt x="40621" y="14285"/>
                    <a:pt x="51330" y="10715"/>
                    <a:pt x="60958" y="5060"/>
                  </a:cubicBezTo>
                  <a:cubicBezTo>
                    <a:pt x="61461" y="4774"/>
                    <a:pt x="62101" y="4949"/>
                    <a:pt x="62387" y="5452"/>
                  </a:cubicBezTo>
                  <a:cubicBezTo>
                    <a:pt x="62570" y="5774"/>
                    <a:pt x="62570" y="6167"/>
                    <a:pt x="62387" y="6488"/>
                  </a:cubicBezTo>
                  <a:cubicBezTo>
                    <a:pt x="54764" y="19195"/>
                    <a:pt x="40807" y="26722"/>
                    <a:pt x="26001" y="26110"/>
                  </a:cubicBezTo>
                  <a:cubicBezTo>
                    <a:pt x="13292" y="23977"/>
                    <a:pt x="3090" y="14450"/>
                    <a:pt x="93" y="1916"/>
                  </a:cubicBezTo>
                  <a:cubicBezTo>
                    <a:pt x="-478" y="297"/>
                    <a:pt x="1713" y="-465"/>
                    <a:pt x="2856" y="29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4DA6B57-2BF6-1A4E-9578-C0FDB647EF43}"/>
                </a:ext>
              </a:extLst>
            </p:cNvPr>
            <p:cNvSpPr/>
            <p:nvPr/>
          </p:nvSpPr>
          <p:spPr>
            <a:xfrm>
              <a:off x="976304" y="4601695"/>
              <a:ext cx="124238" cy="299796"/>
            </a:xfrm>
            <a:custGeom>
              <a:avLst/>
              <a:gdLst>
                <a:gd name="connsiteX0" fmla="*/ 98961 w 149829"/>
                <a:gd name="connsiteY0" fmla="*/ 286816 h 361550"/>
                <a:gd name="connsiteX1" fmla="*/ 114773 w 149829"/>
                <a:gd name="connsiteY1" fmla="*/ 351014 h 361550"/>
                <a:gd name="connsiteX2" fmla="*/ 103152 w 149829"/>
                <a:gd name="connsiteY2" fmla="*/ 356158 h 361550"/>
                <a:gd name="connsiteX3" fmla="*/ 102390 w 149829"/>
                <a:gd name="connsiteY3" fmla="*/ 356158 h 361550"/>
                <a:gd name="connsiteX4" fmla="*/ 473 w 149829"/>
                <a:gd name="connsiteY4" fmla="*/ 333584 h 361550"/>
                <a:gd name="connsiteX5" fmla="*/ 832 w 149829"/>
                <a:gd name="connsiteY5" fmla="*/ 330506 h 361550"/>
                <a:gd name="connsiteX6" fmla="*/ 3140 w 149829"/>
                <a:gd name="connsiteY6" fmla="*/ 330250 h 361550"/>
                <a:gd name="connsiteX7" fmla="*/ 97628 w 149829"/>
                <a:gd name="connsiteY7" fmla="*/ 342632 h 361550"/>
                <a:gd name="connsiteX8" fmla="*/ 76578 w 149829"/>
                <a:gd name="connsiteY8" fmla="*/ 268433 h 361550"/>
                <a:gd name="connsiteX9" fmla="*/ 125536 w 149829"/>
                <a:gd name="connsiteY9" fmla="*/ 272052 h 361550"/>
                <a:gd name="connsiteX10" fmla="*/ 40859 w 149829"/>
                <a:gd name="connsiteY10" fmla="*/ 3638 h 361550"/>
                <a:gd name="connsiteX11" fmla="*/ 46098 w 149829"/>
                <a:gd name="connsiteY11" fmla="*/ 1447 h 361550"/>
                <a:gd name="connsiteX12" fmla="*/ 149634 w 149829"/>
                <a:gd name="connsiteY12" fmla="*/ 286625 h 361550"/>
                <a:gd name="connsiteX13" fmla="*/ 98961 w 149829"/>
                <a:gd name="connsiteY13" fmla="*/ 286816 h 36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829" h="361550">
                  <a:moveTo>
                    <a:pt x="98961" y="286816"/>
                  </a:moveTo>
                  <a:cubicBezTo>
                    <a:pt x="98961" y="286816"/>
                    <a:pt x="111725" y="330155"/>
                    <a:pt x="114773" y="351014"/>
                  </a:cubicBezTo>
                  <a:cubicBezTo>
                    <a:pt x="114773" y="353015"/>
                    <a:pt x="110201" y="354634"/>
                    <a:pt x="103152" y="356158"/>
                  </a:cubicBezTo>
                  <a:cubicBezTo>
                    <a:pt x="103152" y="356158"/>
                    <a:pt x="103152" y="356158"/>
                    <a:pt x="102390" y="356158"/>
                  </a:cubicBezTo>
                  <a:cubicBezTo>
                    <a:pt x="66870" y="368298"/>
                    <a:pt x="27544" y="359587"/>
                    <a:pt x="473" y="333584"/>
                  </a:cubicBezTo>
                  <a:cubicBezTo>
                    <a:pt x="-278" y="332635"/>
                    <a:pt x="-117" y="331257"/>
                    <a:pt x="832" y="330506"/>
                  </a:cubicBezTo>
                  <a:cubicBezTo>
                    <a:pt x="1489" y="329987"/>
                    <a:pt x="2385" y="329887"/>
                    <a:pt x="3140" y="330250"/>
                  </a:cubicBezTo>
                  <a:cubicBezTo>
                    <a:pt x="33715" y="346252"/>
                    <a:pt x="64862" y="346919"/>
                    <a:pt x="97628" y="342632"/>
                  </a:cubicBezTo>
                  <a:cubicBezTo>
                    <a:pt x="98199" y="336632"/>
                    <a:pt x="73339" y="269099"/>
                    <a:pt x="76578" y="268433"/>
                  </a:cubicBezTo>
                  <a:cubicBezTo>
                    <a:pt x="87817" y="265670"/>
                    <a:pt x="111439" y="270147"/>
                    <a:pt x="125536" y="272052"/>
                  </a:cubicBezTo>
                  <a:cubicBezTo>
                    <a:pt x="101628" y="180993"/>
                    <a:pt x="63338" y="94601"/>
                    <a:pt x="40859" y="3638"/>
                  </a:cubicBezTo>
                  <a:cubicBezTo>
                    <a:pt x="40192" y="304"/>
                    <a:pt x="44764" y="-1411"/>
                    <a:pt x="46098" y="1447"/>
                  </a:cubicBezTo>
                  <a:cubicBezTo>
                    <a:pt x="92675" y="89172"/>
                    <a:pt x="122298" y="193280"/>
                    <a:pt x="149634" y="286625"/>
                  </a:cubicBezTo>
                  <a:cubicBezTo>
                    <a:pt x="153158" y="297960"/>
                    <a:pt x="107819" y="289102"/>
                    <a:pt x="98961" y="28681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81762A7-4C64-B614-8ECF-6F0C697A5B26}"/>
                </a:ext>
              </a:extLst>
            </p:cNvPr>
            <p:cNvSpPr/>
            <p:nvPr/>
          </p:nvSpPr>
          <p:spPr>
            <a:xfrm>
              <a:off x="971562" y="4876407"/>
              <a:ext cx="74400" cy="53661"/>
            </a:xfrm>
            <a:custGeom>
              <a:avLst/>
              <a:gdLst>
                <a:gd name="connsiteX0" fmla="*/ 89726 w 89725"/>
                <a:gd name="connsiteY0" fmla="*/ 19431 h 64714"/>
                <a:gd name="connsiteX1" fmla="*/ 52483 w 89725"/>
                <a:gd name="connsiteY1" fmla="*/ 58388 h 64714"/>
                <a:gd name="connsiteX2" fmla="*/ 23908 w 89725"/>
                <a:gd name="connsiteY2" fmla="*/ 64484 h 64714"/>
                <a:gd name="connsiteX3" fmla="*/ 286 w 89725"/>
                <a:gd name="connsiteY3" fmla="*/ 26384 h 64714"/>
                <a:gd name="connsiteX4" fmla="*/ 5906 w 89725"/>
                <a:gd name="connsiteY4" fmla="*/ 0 h 64714"/>
                <a:gd name="connsiteX5" fmla="*/ 89726 w 89725"/>
                <a:gd name="connsiteY5" fmla="*/ 19431 h 6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25" h="64714">
                  <a:moveTo>
                    <a:pt x="89726" y="19431"/>
                  </a:moveTo>
                  <a:cubicBezTo>
                    <a:pt x="80864" y="35400"/>
                    <a:pt x="68038" y="48817"/>
                    <a:pt x="52483" y="58388"/>
                  </a:cubicBezTo>
                  <a:cubicBezTo>
                    <a:pt x="43818" y="63328"/>
                    <a:pt x="33834" y="65458"/>
                    <a:pt x="23908" y="64484"/>
                  </a:cubicBezTo>
                  <a:cubicBezTo>
                    <a:pt x="2191" y="62103"/>
                    <a:pt x="-1143" y="43053"/>
                    <a:pt x="286" y="26384"/>
                  </a:cubicBezTo>
                  <a:cubicBezTo>
                    <a:pt x="1078" y="17394"/>
                    <a:pt x="2966" y="8533"/>
                    <a:pt x="5906" y="0"/>
                  </a:cubicBezTo>
                  <a:cubicBezTo>
                    <a:pt x="31056" y="15256"/>
                    <a:pt x="60428" y="22065"/>
                    <a:pt x="89726" y="1943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905BEEEC-AB2C-D822-08C6-1B3204A7D111}"/>
                </a:ext>
              </a:extLst>
            </p:cNvPr>
            <p:cNvSpPr/>
            <p:nvPr/>
          </p:nvSpPr>
          <p:spPr>
            <a:xfrm>
              <a:off x="971562" y="4898211"/>
              <a:ext cx="43518" cy="31856"/>
            </a:xfrm>
            <a:custGeom>
              <a:avLst/>
              <a:gdLst>
                <a:gd name="connsiteX0" fmla="*/ 52483 w 52482"/>
                <a:gd name="connsiteY0" fmla="*/ 32093 h 38418"/>
                <a:gd name="connsiteX1" fmla="*/ 23908 w 52482"/>
                <a:gd name="connsiteY1" fmla="*/ 38189 h 38418"/>
                <a:gd name="connsiteX2" fmla="*/ 286 w 52482"/>
                <a:gd name="connsiteY2" fmla="*/ 88 h 38418"/>
                <a:gd name="connsiteX3" fmla="*/ 52483 w 52482"/>
                <a:gd name="connsiteY3" fmla="*/ 32093 h 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82" h="38418">
                  <a:moveTo>
                    <a:pt x="52483" y="32093"/>
                  </a:moveTo>
                  <a:cubicBezTo>
                    <a:pt x="43818" y="37032"/>
                    <a:pt x="33834" y="39162"/>
                    <a:pt x="23908" y="38189"/>
                  </a:cubicBezTo>
                  <a:cubicBezTo>
                    <a:pt x="2191" y="35807"/>
                    <a:pt x="-1143" y="16757"/>
                    <a:pt x="286" y="88"/>
                  </a:cubicBezTo>
                  <a:cubicBezTo>
                    <a:pt x="23051" y="-1150"/>
                    <a:pt x="47340" y="10661"/>
                    <a:pt x="52483" y="32093"/>
                  </a:cubicBezTo>
                  <a:close/>
                </a:path>
              </a:pathLst>
            </a:custGeom>
            <a:solidFill>
              <a:srgbClr val="FF9CB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894F78C-D061-DC4E-FE7A-1BF95E1A87E0}"/>
                </a:ext>
              </a:extLst>
            </p:cNvPr>
            <p:cNvSpPr/>
            <p:nvPr/>
          </p:nvSpPr>
          <p:spPr>
            <a:xfrm>
              <a:off x="327694" y="4712284"/>
              <a:ext cx="340659" cy="159773"/>
            </a:xfrm>
            <a:custGeom>
              <a:avLst/>
              <a:gdLst>
                <a:gd name="connsiteX0" fmla="*/ 405783 w 410830"/>
                <a:gd name="connsiteY0" fmla="*/ 0 h 192684"/>
                <a:gd name="connsiteX1" fmla="*/ 9066 w 410830"/>
                <a:gd name="connsiteY1" fmla="*/ 74771 h 192684"/>
                <a:gd name="connsiteX2" fmla="*/ 20973 w 410830"/>
                <a:gd name="connsiteY2" fmla="*/ 191929 h 192684"/>
                <a:gd name="connsiteX3" fmla="*/ 410831 w 410830"/>
                <a:gd name="connsiteY3" fmla="*/ 137636 h 192684"/>
                <a:gd name="connsiteX4" fmla="*/ 405783 w 410830"/>
                <a:gd name="connsiteY4" fmla="*/ 0 h 19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30" h="192684">
                  <a:moveTo>
                    <a:pt x="405783" y="0"/>
                  </a:moveTo>
                  <a:cubicBezTo>
                    <a:pt x="405783" y="0"/>
                    <a:pt x="57453" y="37243"/>
                    <a:pt x="9066" y="74771"/>
                  </a:cubicBezTo>
                  <a:cubicBezTo>
                    <a:pt x="-10841" y="90106"/>
                    <a:pt x="6114" y="180213"/>
                    <a:pt x="20973" y="191929"/>
                  </a:cubicBezTo>
                  <a:cubicBezTo>
                    <a:pt x="30498" y="199358"/>
                    <a:pt x="266527" y="149828"/>
                    <a:pt x="410831" y="137636"/>
                  </a:cubicBezTo>
                  <a:cubicBezTo>
                    <a:pt x="395772" y="93230"/>
                    <a:pt x="394018" y="45390"/>
                    <a:pt x="40578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6055D0EF-9234-64BE-3AF2-4D0A6DA3920C}"/>
                </a:ext>
              </a:extLst>
            </p:cNvPr>
            <p:cNvSpPr/>
            <p:nvPr/>
          </p:nvSpPr>
          <p:spPr>
            <a:xfrm>
              <a:off x="623629" y="4566492"/>
              <a:ext cx="506971" cy="328065"/>
            </a:xfrm>
            <a:custGeom>
              <a:avLst/>
              <a:gdLst>
                <a:gd name="connsiteX0" fmla="*/ 107087 w 611399"/>
                <a:gd name="connsiteY0" fmla="*/ 388611 h 395642"/>
                <a:gd name="connsiteX1" fmla="*/ 59462 w 611399"/>
                <a:gd name="connsiteY1" fmla="*/ 365655 h 395642"/>
                <a:gd name="connsiteX2" fmla="*/ 37460 w 611399"/>
                <a:gd name="connsiteY2" fmla="*/ 101718 h 395642"/>
                <a:gd name="connsiteX3" fmla="*/ 37460 w 611399"/>
                <a:gd name="connsiteY3" fmla="*/ 101718 h 395642"/>
                <a:gd name="connsiteX4" fmla="*/ 312732 w 611399"/>
                <a:gd name="connsiteY4" fmla="*/ 3896 h 395642"/>
                <a:gd name="connsiteX5" fmla="*/ 570860 w 611399"/>
                <a:gd name="connsiteY5" fmla="*/ 38662 h 395642"/>
                <a:gd name="connsiteX6" fmla="*/ 431223 w 611399"/>
                <a:gd name="connsiteY6" fmla="*/ 302791 h 395642"/>
                <a:gd name="connsiteX7" fmla="*/ 347498 w 611399"/>
                <a:gd name="connsiteY7" fmla="*/ 355369 h 395642"/>
                <a:gd name="connsiteX8" fmla="*/ 107087 w 611399"/>
                <a:gd name="connsiteY8" fmla="*/ 388611 h 3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1399" h="395642">
                  <a:moveTo>
                    <a:pt x="107087" y="388611"/>
                  </a:moveTo>
                  <a:cubicBezTo>
                    <a:pt x="89779" y="384380"/>
                    <a:pt x="73554" y="376559"/>
                    <a:pt x="59462" y="365655"/>
                  </a:cubicBezTo>
                  <a:cubicBezTo>
                    <a:pt x="4122" y="320031"/>
                    <a:pt x="-30263" y="186109"/>
                    <a:pt x="37460" y="101718"/>
                  </a:cubicBezTo>
                  <a:lnTo>
                    <a:pt x="37460" y="101718"/>
                  </a:lnTo>
                  <a:cubicBezTo>
                    <a:pt x="82989" y="44568"/>
                    <a:pt x="214148" y="13516"/>
                    <a:pt x="312732" y="3896"/>
                  </a:cubicBezTo>
                  <a:cubicBezTo>
                    <a:pt x="404077" y="-5058"/>
                    <a:pt x="519806" y="-581"/>
                    <a:pt x="570860" y="38662"/>
                  </a:cubicBezTo>
                  <a:cubicBezTo>
                    <a:pt x="654965" y="103432"/>
                    <a:pt x="608102" y="254594"/>
                    <a:pt x="431223" y="302791"/>
                  </a:cubicBezTo>
                  <a:cubicBezTo>
                    <a:pt x="392266" y="313363"/>
                    <a:pt x="407506" y="314983"/>
                    <a:pt x="347498" y="355369"/>
                  </a:cubicBezTo>
                  <a:cubicBezTo>
                    <a:pt x="292349" y="392516"/>
                    <a:pt x="167857" y="404899"/>
                    <a:pt x="107087" y="38861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9AD97CC-084C-E4B8-5D1F-22BBB3FE2619}"/>
                </a:ext>
              </a:extLst>
            </p:cNvPr>
            <p:cNvSpPr/>
            <p:nvPr/>
          </p:nvSpPr>
          <p:spPr>
            <a:xfrm>
              <a:off x="623629" y="4570962"/>
              <a:ext cx="506971" cy="328065"/>
            </a:xfrm>
            <a:custGeom>
              <a:avLst/>
              <a:gdLst>
                <a:gd name="connsiteX0" fmla="*/ 107087 w 611399"/>
                <a:gd name="connsiteY0" fmla="*/ 388611 h 395642"/>
                <a:gd name="connsiteX1" fmla="*/ 59462 w 611399"/>
                <a:gd name="connsiteY1" fmla="*/ 365655 h 395642"/>
                <a:gd name="connsiteX2" fmla="*/ 37460 w 611399"/>
                <a:gd name="connsiteY2" fmla="*/ 101718 h 395642"/>
                <a:gd name="connsiteX3" fmla="*/ 37460 w 611399"/>
                <a:gd name="connsiteY3" fmla="*/ 101718 h 395642"/>
                <a:gd name="connsiteX4" fmla="*/ 312732 w 611399"/>
                <a:gd name="connsiteY4" fmla="*/ 3896 h 395642"/>
                <a:gd name="connsiteX5" fmla="*/ 570860 w 611399"/>
                <a:gd name="connsiteY5" fmla="*/ 38662 h 395642"/>
                <a:gd name="connsiteX6" fmla="*/ 431223 w 611399"/>
                <a:gd name="connsiteY6" fmla="*/ 302791 h 395642"/>
                <a:gd name="connsiteX7" fmla="*/ 347498 w 611399"/>
                <a:gd name="connsiteY7" fmla="*/ 355369 h 395642"/>
                <a:gd name="connsiteX8" fmla="*/ 107087 w 611399"/>
                <a:gd name="connsiteY8" fmla="*/ 388611 h 3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1399" h="395642">
                  <a:moveTo>
                    <a:pt x="107087" y="388611"/>
                  </a:moveTo>
                  <a:cubicBezTo>
                    <a:pt x="89779" y="384380"/>
                    <a:pt x="73554" y="376559"/>
                    <a:pt x="59462" y="365655"/>
                  </a:cubicBezTo>
                  <a:cubicBezTo>
                    <a:pt x="4122" y="320031"/>
                    <a:pt x="-30263" y="186109"/>
                    <a:pt x="37460" y="101718"/>
                  </a:cubicBezTo>
                  <a:lnTo>
                    <a:pt x="37460" y="101718"/>
                  </a:lnTo>
                  <a:cubicBezTo>
                    <a:pt x="82989" y="44568"/>
                    <a:pt x="214148" y="13516"/>
                    <a:pt x="312732" y="3896"/>
                  </a:cubicBezTo>
                  <a:cubicBezTo>
                    <a:pt x="404077" y="-5058"/>
                    <a:pt x="519806" y="-581"/>
                    <a:pt x="570860" y="38662"/>
                  </a:cubicBezTo>
                  <a:cubicBezTo>
                    <a:pt x="654965" y="103432"/>
                    <a:pt x="608102" y="254594"/>
                    <a:pt x="431223" y="302791"/>
                  </a:cubicBezTo>
                  <a:cubicBezTo>
                    <a:pt x="392266" y="313363"/>
                    <a:pt x="407506" y="314983"/>
                    <a:pt x="347498" y="355369"/>
                  </a:cubicBezTo>
                  <a:cubicBezTo>
                    <a:pt x="292349" y="392516"/>
                    <a:pt x="167857" y="404899"/>
                    <a:pt x="107087" y="388611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3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90B4D5E-72D5-42E8-AD10-873EFAA66ECD}"/>
                </a:ext>
              </a:extLst>
            </p:cNvPr>
            <p:cNvSpPr/>
            <p:nvPr/>
          </p:nvSpPr>
          <p:spPr>
            <a:xfrm>
              <a:off x="727866" y="4552772"/>
              <a:ext cx="516706" cy="312457"/>
            </a:xfrm>
            <a:custGeom>
              <a:avLst/>
              <a:gdLst>
                <a:gd name="connsiteX0" fmla="*/ 608125 w 623139"/>
                <a:gd name="connsiteY0" fmla="*/ 290286 h 376818"/>
                <a:gd name="connsiteX1" fmla="*/ 595171 w 623139"/>
                <a:gd name="connsiteY1" fmla="*/ 304097 h 376818"/>
                <a:gd name="connsiteX2" fmla="*/ 511637 w 623139"/>
                <a:gd name="connsiteY2" fmla="*/ 317433 h 376818"/>
                <a:gd name="connsiteX3" fmla="*/ 422006 w 623139"/>
                <a:gd name="connsiteY3" fmla="*/ 288858 h 376818"/>
                <a:gd name="connsiteX4" fmla="*/ 346378 w 623139"/>
                <a:gd name="connsiteY4" fmla="*/ 309527 h 376818"/>
                <a:gd name="connsiteX5" fmla="*/ 304087 w 623139"/>
                <a:gd name="connsiteY5" fmla="*/ 336578 h 376818"/>
                <a:gd name="connsiteX6" fmla="*/ 293895 w 623139"/>
                <a:gd name="connsiteY6" fmla="*/ 343721 h 376818"/>
                <a:gd name="connsiteX7" fmla="*/ 284370 w 623139"/>
                <a:gd name="connsiteY7" fmla="*/ 350008 h 376818"/>
                <a:gd name="connsiteX8" fmla="*/ 267892 w 623139"/>
                <a:gd name="connsiteY8" fmla="*/ 358009 h 376818"/>
                <a:gd name="connsiteX9" fmla="*/ 56151 w 623139"/>
                <a:gd name="connsiteY9" fmla="*/ 353627 h 376818"/>
                <a:gd name="connsiteX10" fmla="*/ 1192 w 623139"/>
                <a:gd name="connsiteY10" fmla="*/ 187512 h 376818"/>
                <a:gd name="connsiteX11" fmla="*/ 10717 w 623139"/>
                <a:gd name="connsiteY11" fmla="*/ 144363 h 376818"/>
                <a:gd name="connsiteX12" fmla="*/ 30624 w 623139"/>
                <a:gd name="connsiteY12" fmla="*/ 105120 h 376818"/>
                <a:gd name="connsiteX13" fmla="*/ 35482 w 623139"/>
                <a:gd name="connsiteY13" fmla="*/ 98834 h 376818"/>
                <a:gd name="connsiteX14" fmla="*/ 51293 w 623139"/>
                <a:gd name="connsiteY14" fmla="*/ 82927 h 376818"/>
                <a:gd name="connsiteX15" fmla="*/ 249318 w 623139"/>
                <a:gd name="connsiteY15" fmla="*/ 11204 h 376818"/>
                <a:gd name="connsiteX16" fmla="*/ 274464 w 623139"/>
                <a:gd name="connsiteY16" fmla="*/ 7489 h 376818"/>
                <a:gd name="connsiteX17" fmla="*/ 329137 w 623139"/>
                <a:gd name="connsiteY17" fmla="*/ 1964 h 376818"/>
                <a:gd name="connsiteX18" fmla="*/ 391145 w 623139"/>
                <a:gd name="connsiteY18" fmla="*/ 59 h 376818"/>
                <a:gd name="connsiteX19" fmla="*/ 556975 w 623139"/>
                <a:gd name="connsiteY19" fmla="*/ 36921 h 376818"/>
                <a:gd name="connsiteX20" fmla="*/ 604600 w 623139"/>
                <a:gd name="connsiteY20" fmla="*/ 105025 h 376818"/>
                <a:gd name="connsiteX21" fmla="*/ 616030 w 623139"/>
                <a:gd name="connsiteY21" fmla="*/ 143125 h 376818"/>
                <a:gd name="connsiteX22" fmla="*/ 617745 w 623139"/>
                <a:gd name="connsiteY22" fmla="*/ 266950 h 376818"/>
                <a:gd name="connsiteX23" fmla="*/ 608125 w 623139"/>
                <a:gd name="connsiteY23" fmla="*/ 290286 h 37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23139" h="376818">
                  <a:moveTo>
                    <a:pt x="608125" y="290286"/>
                  </a:moveTo>
                  <a:cubicBezTo>
                    <a:pt x="604179" y="295226"/>
                    <a:pt x="599848" y="299844"/>
                    <a:pt x="595171" y="304097"/>
                  </a:cubicBezTo>
                  <a:cubicBezTo>
                    <a:pt x="576121" y="320957"/>
                    <a:pt x="551927" y="328291"/>
                    <a:pt x="511637" y="317433"/>
                  </a:cubicBezTo>
                  <a:cubicBezTo>
                    <a:pt x="485252" y="310384"/>
                    <a:pt x="465536" y="286762"/>
                    <a:pt x="422006" y="288858"/>
                  </a:cubicBezTo>
                  <a:cubicBezTo>
                    <a:pt x="395461" y="289285"/>
                    <a:pt x="369451" y="296393"/>
                    <a:pt x="346378" y="309527"/>
                  </a:cubicBezTo>
                  <a:cubicBezTo>
                    <a:pt x="331741" y="317670"/>
                    <a:pt x="317617" y="326704"/>
                    <a:pt x="304087" y="336578"/>
                  </a:cubicBezTo>
                  <a:cubicBezTo>
                    <a:pt x="300658" y="338768"/>
                    <a:pt x="297324" y="341245"/>
                    <a:pt x="293895" y="343721"/>
                  </a:cubicBezTo>
                  <a:cubicBezTo>
                    <a:pt x="290833" y="345983"/>
                    <a:pt x="287653" y="348081"/>
                    <a:pt x="284370" y="350008"/>
                  </a:cubicBezTo>
                  <a:cubicBezTo>
                    <a:pt x="279079" y="353071"/>
                    <a:pt x="273571" y="355745"/>
                    <a:pt x="267892" y="358009"/>
                  </a:cubicBezTo>
                  <a:cubicBezTo>
                    <a:pt x="202455" y="385441"/>
                    <a:pt x="96442" y="381917"/>
                    <a:pt x="56151" y="353627"/>
                  </a:cubicBezTo>
                  <a:cubicBezTo>
                    <a:pt x="19861" y="327815"/>
                    <a:pt x="-5952" y="255710"/>
                    <a:pt x="1192" y="187512"/>
                  </a:cubicBezTo>
                  <a:cubicBezTo>
                    <a:pt x="2571" y="172790"/>
                    <a:pt x="5771" y="158297"/>
                    <a:pt x="10717" y="144363"/>
                  </a:cubicBezTo>
                  <a:cubicBezTo>
                    <a:pt x="15458" y="130405"/>
                    <a:pt x="22161" y="117191"/>
                    <a:pt x="30624" y="105120"/>
                  </a:cubicBezTo>
                  <a:cubicBezTo>
                    <a:pt x="32243" y="102929"/>
                    <a:pt x="33767" y="100834"/>
                    <a:pt x="35482" y="98834"/>
                  </a:cubicBezTo>
                  <a:cubicBezTo>
                    <a:pt x="40162" y="92976"/>
                    <a:pt x="45463" y="87642"/>
                    <a:pt x="51293" y="82927"/>
                  </a:cubicBezTo>
                  <a:cubicBezTo>
                    <a:pt x="91584" y="49589"/>
                    <a:pt x="167308" y="24539"/>
                    <a:pt x="249318" y="11204"/>
                  </a:cubicBezTo>
                  <a:cubicBezTo>
                    <a:pt x="257700" y="9870"/>
                    <a:pt x="265987" y="8632"/>
                    <a:pt x="274464" y="7489"/>
                  </a:cubicBezTo>
                  <a:cubicBezTo>
                    <a:pt x="292562" y="5012"/>
                    <a:pt x="311040" y="3203"/>
                    <a:pt x="329137" y="1964"/>
                  </a:cubicBezTo>
                  <a:cubicBezTo>
                    <a:pt x="350092" y="536"/>
                    <a:pt x="371047" y="-226"/>
                    <a:pt x="391145" y="59"/>
                  </a:cubicBezTo>
                  <a:cubicBezTo>
                    <a:pt x="462583" y="726"/>
                    <a:pt x="524495" y="12347"/>
                    <a:pt x="556975" y="36921"/>
                  </a:cubicBezTo>
                  <a:cubicBezTo>
                    <a:pt x="578879" y="54748"/>
                    <a:pt x="595373" y="78334"/>
                    <a:pt x="604600" y="105025"/>
                  </a:cubicBezTo>
                  <a:cubicBezTo>
                    <a:pt x="609462" y="117385"/>
                    <a:pt x="613285" y="130130"/>
                    <a:pt x="616030" y="143125"/>
                  </a:cubicBezTo>
                  <a:cubicBezTo>
                    <a:pt x="624892" y="183868"/>
                    <a:pt x="625475" y="225977"/>
                    <a:pt x="617745" y="266950"/>
                  </a:cubicBezTo>
                  <a:cubicBezTo>
                    <a:pt x="616139" y="275296"/>
                    <a:pt x="612867" y="283233"/>
                    <a:pt x="608125" y="29028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grpSp>
          <p:nvGrpSpPr>
            <p:cNvPr id="359" name="Graphic 5">
              <a:extLst>
                <a:ext uri="{FF2B5EF4-FFF2-40B4-BE49-F238E27FC236}">
                  <a16:creationId xmlns:a16="http://schemas.microsoft.com/office/drawing/2014/main" id="{E4179D45-4EB1-4044-7819-41008D1FC334}"/>
                </a:ext>
              </a:extLst>
            </p:cNvPr>
            <p:cNvGrpSpPr/>
            <p:nvPr/>
          </p:nvGrpSpPr>
          <p:grpSpPr>
            <a:xfrm>
              <a:off x="728616" y="4553088"/>
              <a:ext cx="510850" cy="296859"/>
              <a:chOff x="4111011" y="3315997"/>
              <a:chExt cx="616077" cy="358008"/>
            </a:xfrm>
            <a:solidFill>
              <a:srgbClr val="FFFFFF"/>
            </a:solidFill>
          </p:grpSpPr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EDC03C05-AD2E-633F-0DC7-C5F736D289A1}"/>
                  </a:ext>
                </a:extLst>
              </p:cNvPr>
              <p:cNvSpPr/>
              <p:nvPr/>
            </p:nvSpPr>
            <p:spPr>
              <a:xfrm>
                <a:off x="4538208" y="3510367"/>
                <a:ext cx="188880" cy="109537"/>
              </a:xfrm>
              <a:custGeom>
                <a:avLst/>
                <a:gdLst>
                  <a:gd name="connsiteX0" fmla="*/ 188881 w 188880"/>
                  <a:gd name="connsiteY0" fmla="*/ 72580 h 109537"/>
                  <a:gd name="connsiteX1" fmla="*/ 179356 w 188880"/>
                  <a:gd name="connsiteY1" fmla="*/ 95631 h 109537"/>
                  <a:gd name="connsiteX2" fmla="*/ 166402 w 188880"/>
                  <a:gd name="connsiteY2" fmla="*/ 109538 h 109537"/>
                  <a:gd name="connsiteX3" fmla="*/ 2762 w 188880"/>
                  <a:gd name="connsiteY3" fmla="*/ 28861 h 109537"/>
                  <a:gd name="connsiteX4" fmla="*/ 0 w 188880"/>
                  <a:gd name="connsiteY4" fmla="*/ 27242 h 109537"/>
                  <a:gd name="connsiteX5" fmla="*/ 41434 w 188880"/>
                  <a:gd name="connsiteY5" fmla="*/ 0 h 10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880" h="109537">
                    <a:moveTo>
                      <a:pt x="188881" y="72580"/>
                    </a:moveTo>
                    <a:cubicBezTo>
                      <a:pt x="187302" y="80831"/>
                      <a:pt x="184061" y="88673"/>
                      <a:pt x="179356" y="95631"/>
                    </a:cubicBezTo>
                    <a:cubicBezTo>
                      <a:pt x="175436" y="100622"/>
                      <a:pt x="171103" y="105274"/>
                      <a:pt x="166402" y="109538"/>
                    </a:cubicBezTo>
                    <a:lnTo>
                      <a:pt x="2762" y="28861"/>
                    </a:lnTo>
                    <a:cubicBezTo>
                      <a:pt x="1779" y="28436"/>
                      <a:pt x="851" y="27892"/>
                      <a:pt x="0" y="27242"/>
                    </a:cubicBezTo>
                    <a:lnTo>
                      <a:pt x="414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287EE4EF-0122-41A3-2740-DD482950AF52}"/>
                  </a:ext>
                </a:extLst>
              </p:cNvPr>
              <p:cNvSpPr/>
              <p:nvPr/>
            </p:nvSpPr>
            <p:spPr>
              <a:xfrm>
                <a:off x="4111011" y="3460361"/>
                <a:ext cx="345471" cy="192214"/>
              </a:xfrm>
              <a:custGeom>
                <a:avLst/>
                <a:gdLst>
                  <a:gd name="connsiteX0" fmla="*/ 345472 w 345471"/>
                  <a:gd name="connsiteY0" fmla="*/ 165163 h 192214"/>
                  <a:gd name="connsiteX1" fmla="*/ 303181 w 345471"/>
                  <a:gd name="connsiteY1" fmla="*/ 192214 h 192214"/>
                  <a:gd name="connsiteX2" fmla="*/ 0 w 345471"/>
                  <a:gd name="connsiteY2" fmla="*/ 43148 h 192214"/>
                  <a:gd name="connsiteX3" fmla="*/ 9525 w 345471"/>
                  <a:gd name="connsiteY3" fmla="*/ 0 h 19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471" h="192214">
                    <a:moveTo>
                      <a:pt x="345472" y="165163"/>
                    </a:moveTo>
                    <a:cubicBezTo>
                      <a:pt x="330835" y="173307"/>
                      <a:pt x="316711" y="182341"/>
                      <a:pt x="303181" y="192214"/>
                    </a:cubicBezTo>
                    <a:lnTo>
                      <a:pt x="0" y="43148"/>
                    </a:lnTo>
                    <a:cubicBezTo>
                      <a:pt x="1380" y="28427"/>
                      <a:pt x="4579" y="13934"/>
                      <a:pt x="9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48AD316B-BB98-5BA1-D34C-43ACEB28E686}"/>
                  </a:ext>
                </a:extLst>
              </p:cNvPr>
              <p:cNvSpPr/>
              <p:nvPr/>
            </p:nvSpPr>
            <p:spPr>
              <a:xfrm>
                <a:off x="4140253" y="3399019"/>
                <a:ext cx="224028" cy="120110"/>
              </a:xfrm>
              <a:custGeom>
                <a:avLst/>
                <a:gdLst>
                  <a:gd name="connsiteX0" fmla="*/ 224028 w 224028"/>
                  <a:gd name="connsiteY0" fmla="*/ 102679 h 120110"/>
                  <a:gd name="connsiteX1" fmla="*/ 199454 w 224028"/>
                  <a:gd name="connsiteY1" fmla="*/ 120110 h 120110"/>
                  <a:gd name="connsiteX2" fmla="*/ 0 w 224028"/>
                  <a:gd name="connsiteY2" fmla="*/ 22098 h 120110"/>
                  <a:gd name="connsiteX3" fmla="*/ 4858 w 224028"/>
                  <a:gd name="connsiteY3" fmla="*/ 15812 h 120110"/>
                  <a:gd name="connsiteX4" fmla="*/ 20764 w 224028"/>
                  <a:gd name="connsiteY4" fmla="*/ 0 h 120110"/>
                  <a:gd name="connsiteX5" fmla="*/ 217456 w 224028"/>
                  <a:gd name="connsiteY5" fmla="*/ 96583 h 120110"/>
                  <a:gd name="connsiteX6" fmla="*/ 224028 w 224028"/>
                  <a:gd name="connsiteY6" fmla="*/ 102679 h 12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028" h="120110">
                    <a:moveTo>
                      <a:pt x="224028" y="102679"/>
                    </a:moveTo>
                    <a:lnTo>
                      <a:pt x="199454" y="120110"/>
                    </a:lnTo>
                    <a:lnTo>
                      <a:pt x="0" y="22098"/>
                    </a:lnTo>
                    <a:cubicBezTo>
                      <a:pt x="1619" y="19907"/>
                      <a:pt x="3143" y="17812"/>
                      <a:pt x="4858" y="15812"/>
                    </a:cubicBezTo>
                    <a:cubicBezTo>
                      <a:pt x="9525" y="9938"/>
                      <a:pt x="14863" y="4632"/>
                      <a:pt x="20764" y="0"/>
                    </a:cubicBezTo>
                    <a:lnTo>
                      <a:pt x="217456" y="96583"/>
                    </a:lnTo>
                    <a:cubicBezTo>
                      <a:pt x="220211" y="97906"/>
                      <a:pt x="222503" y="100031"/>
                      <a:pt x="224028" y="1026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C78728E8-70B0-C506-1EBA-6923AB1FB1A3}"/>
                  </a:ext>
                </a:extLst>
              </p:cNvPr>
              <p:cNvSpPr/>
              <p:nvPr/>
            </p:nvSpPr>
            <p:spPr>
              <a:xfrm>
                <a:off x="4438767" y="3315997"/>
                <a:ext cx="286988" cy="143029"/>
              </a:xfrm>
              <a:custGeom>
                <a:avLst/>
                <a:gdLst>
                  <a:gd name="connsiteX0" fmla="*/ 286988 w 286988"/>
                  <a:gd name="connsiteY0" fmla="*/ 143030 h 143029"/>
                  <a:gd name="connsiteX1" fmla="*/ 0 w 286988"/>
                  <a:gd name="connsiteY1" fmla="*/ 1964 h 143029"/>
                  <a:gd name="connsiteX2" fmla="*/ 62008 w 286988"/>
                  <a:gd name="connsiteY2" fmla="*/ 60 h 143029"/>
                  <a:gd name="connsiteX3" fmla="*/ 275558 w 286988"/>
                  <a:gd name="connsiteY3" fmla="*/ 104835 h 143029"/>
                  <a:gd name="connsiteX4" fmla="*/ 286988 w 286988"/>
                  <a:gd name="connsiteY4" fmla="*/ 143030 h 14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988" h="143029">
                    <a:moveTo>
                      <a:pt x="286988" y="143030"/>
                    </a:moveTo>
                    <a:lnTo>
                      <a:pt x="0" y="1964"/>
                    </a:lnTo>
                    <a:cubicBezTo>
                      <a:pt x="20955" y="536"/>
                      <a:pt x="41910" y="-226"/>
                      <a:pt x="62008" y="60"/>
                    </a:cubicBezTo>
                    <a:lnTo>
                      <a:pt x="275558" y="104835"/>
                    </a:lnTo>
                    <a:cubicBezTo>
                      <a:pt x="280425" y="117226"/>
                      <a:pt x="284248" y="130002"/>
                      <a:pt x="286988" y="1430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AD60105-2E23-C42D-BB17-E3986EC3ADCF}"/>
                  </a:ext>
                </a:extLst>
              </p:cNvPr>
              <p:cNvSpPr/>
              <p:nvPr/>
            </p:nvSpPr>
            <p:spPr>
              <a:xfrm>
                <a:off x="4358757" y="3323772"/>
                <a:ext cx="299846" cy="144113"/>
              </a:xfrm>
              <a:custGeom>
                <a:avLst/>
                <a:gdLst>
                  <a:gd name="connsiteX0" fmla="*/ 299847 w 299846"/>
                  <a:gd name="connsiteY0" fmla="*/ 134588 h 144113"/>
                  <a:gd name="connsiteX1" fmla="*/ 285750 w 299846"/>
                  <a:gd name="connsiteY1" fmla="*/ 144113 h 144113"/>
                  <a:gd name="connsiteX2" fmla="*/ 0 w 299846"/>
                  <a:gd name="connsiteY2" fmla="*/ 3619 h 144113"/>
                  <a:gd name="connsiteX3" fmla="*/ 25146 w 299846"/>
                  <a:gd name="connsiteY3" fmla="*/ 0 h 14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9846" h="144113">
                    <a:moveTo>
                      <a:pt x="299847" y="134588"/>
                    </a:moveTo>
                    <a:lnTo>
                      <a:pt x="285750" y="144113"/>
                    </a:lnTo>
                    <a:lnTo>
                      <a:pt x="0" y="3619"/>
                    </a:lnTo>
                    <a:lnTo>
                      <a:pt x="25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6602CB0-CABE-5671-1323-2366A3206160}"/>
                  </a:ext>
                </a:extLst>
              </p:cNvPr>
              <p:cNvSpPr/>
              <p:nvPr/>
            </p:nvSpPr>
            <p:spPr>
              <a:xfrm>
                <a:off x="4226169" y="3590091"/>
                <a:ext cx="168020" cy="83915"/>
              </a:xfrm>
              <a:custGeom>
                <a:avLst/>
                <a:gdLst>
                  <a:gd name="connsiteX0" fmla="*/ 168021 w 168020"/>
                  <a:gd name="connsiteY0" fmla="*/ 75914 h 83915"/>
                  <a:gd name="connsiteX1" fmla="*/ 151638 w 168020"/>
                  <a:gd name="connsiteY1" fmla="*/ 83915 h 83915"/>
                  <a:gd name="connsiteX2" fmla="*/ 0 w 168020"/>
                  <a:gd name="connsiteY2" fmla="*/ 9525 h 83915"/>
                  <a:gd name="connsiteX3" fmla="*/ 13430 w 168020"/>
                  <a:gd name="connsiteY3" fmla="*/ 0 h 8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020" h="83915">
                    <a:moveTo>
                      <a:pt x="168021" y="75914"/>
                    </a:moveTo>
                    <a:cubicBezTo>
                      <a:pt x="162773" y="78997"/>
                      <a:pt x="157296" y="81672"/>
                      <a:pt x="151638" y="83915"/>
                    </a:cubicBezTo>
                    <a:lnTo>
                      <a:pt x="0" y="9525"/>
                    </a:lnTo>
                    <a:lnTo>
                      <a:pt x="134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665D82E-E9CB-9956-CF11-6CE5147D989E}"/>
                </a:ext>
              </a:extLst>
            </p:cNvPr>
            <p:cNvSpPr/>
            <p:nvPr/>
          </p:nvSpPr>
          <p:spPr>
            <a:xfrm>
              <a:off x="720285" y="4547301"/>
              <a:ext cx="531270" cy="328213"/>
            </a:xfrm>
            <a:custGeom>
              <a:avLst/>
              <a:gdLst>
                <a:gd name="connsiteX0" fmla="*/ 107109 w 640703"/>
                <a:gd name="connsiteY0" fmla="*/ 388611 h 395820"/>
                <a:gd name="connsiteX1" fmla="*/ 59484 w 640703"/>
                <a:gd name="connsiteY1" fmla="*/ 365656 h 395820"/>
                <a:gd name="connsiteX2" fmla="*/ 37386 w 640703"/>
                <a:gd name="connsiteY2" fmla="*/ 101622 h 395820"/>
                <a:gd name="connsiteX3" fmla="*/ 37386 w 640703"/>
                <a:gd name="connsiteY3" fmla="*/ 101622 h 395820"/>
                <a:gd name="connsiteX4" fmla="*/ 312658 w 640703"/>
                <a:gd name="connsiteY4" fmla="*/ 3896 h 395820"/>
                <a:gd name="connsiteX5" fmla="*/ 570786 w 640703"/>
                <a:gd name="connsiteY5" fmla="*/ 38662 h 395820"/>
                <a:gd name="connsiteX6" fmla="*/ 624602 w 640703"/>
                <a:gd name="connsiteY6" fmla="*/ 300123 h 395820"/>
                <a:gd name="connsiteX7" fmla="*/ 518398 w 640703"/>
                <a:gd name="connsiteY7" fmla="*/ 330985 h 395820"/>
                <a:gd name="connsiteX8" fmla="*/ 489823 w 640703"/>
                <a:gd name="connsiteY8" fmla="*/ 319269 h 395820"/>
                <a:gd name="connsiteX9" fmla="*/ 431244 w 640703"/>
                <a:gd name="connsiteY9" fmla="*/ 302791 h 395820"/>
                <a:gd name="connsiteX10" fmla="*/ 307991 w 640703"/>
                <a:gd name="connsiteY10" fmla="*/ 356226 h 395820"/>
                <a:gd name="connsiteX11" fmla="*/ 107109 w 640703"/>
                <a:gd name="connsiteY11" fmla="*/ 388611 h 395820"/>
                <a:gd name="connsiteX12" fmla="*/ 50721 w 640703"/>
                <a:gd name="connsiteY12" fmla="*/ 109909 h 395820"/>
                <a:gd name="connsiteX13" fmla="*/ 70533 w 640703"/>
                <a:gd name="connsiteY13" fmla="*/ 355464 h 395820"/>
                <a:gd name="connsiteX14" fmla="*/ 298085 w 640703"/>
                <a:gd name="connsiteY14" fmla="*/ 345081 h 395820"/>
                <a:gd name="connsiteX15" fmla="*/ 431435 w 640703"/>
                <a:gd name="connsiteY15" fmla="*/ 288693 h 395820"/>
                <a:gd name="connsiteX16" fmla="*/ 498110 w 640703"/>
                <a:gd name="connsiteY16" fmla="*/ 306981 h 395820"/>
                <a:gd name="connsiteX17" fmla="*/ 523637 w 640703"/>
                <a:gd name="connsiteY17" fmla="*/ 317554 h 395820"/>
                <a:gd name="connsiteX18" fmla="*/ 610791 w 640703"/>
                <a:gd name="connsiteY18" fmla="*/ 293932 h 395820"/>
                <a:gd name="connsiteX19" fmla="*/ 561070 w 640703"/>
                <a:gd name="connsiteY19" fmla="*/ 49140 h 395820"/>
                <a:gd name="connsiteX20" fmla="*/ 315516 w 640703"/>
                <a:gd name="connsiteY20" fmla="*/ 17898 h 395820"/>
                <a:gd name="connsiteX21" fmla="*/ 51387 w 640703"/>
                <a:gd name="connsiteY21" fmla="*/ 109909 h 39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0703" h="395820">
                  <a:moveTo>
                    <a:pt x="107109" y="388611"/>
                  </a:moveTo>
                  <a:cubicBezTo>
                    <a:pt x="89794" y="384399"/>
                    <a:pt x="73564" y="376576"/>
                    <a:pt x="59484" y="365656"/>
                  </a:cubicBezTo>
                  <a:cubicBezTo>
                    <a:pt x="4143" y="320031"/>
                    <a:pt x="-30242" y="186109"/>
                    <a:pt x="37386" y="101622"/>
                  </a:cubicBezTo>
                  <a:lnTo>
                    <a:pt x="37386" y="101622"/>
                  </a:lnTo>
                  <a:cubicBezTo>
                    <a:pt x="82915" y="44472"/>
                    <a:pt x="214170" y="13516"/>
                    <a:pt x="312658" y="3896"/>
                  </a:cubicBezTo>
                  <a:cubicBezTo>
                    <a:pt x="404098" y="-5057"/>
                    <a:pt x="519827" y="-581"/>
                    <a:pt x="570786" y="38662"/>
                  </a:cubicBezTo>
                  <a:cubicBezTo>
                    <a:pt x="654987" y="103432"/>
                    <a:pt x="649462" y="253927"/>
                    <a:pt x="624602" y="300123"/>
                  </a:cubicBezTo>
                  <a:cubicBezTo>
                    <a:pt x="607647" y="331651"/>
                    <a:pt x="565928" y="343748"/>
                    <a:pt x="518398" y="330985"/>
                  </a:cubicBezTo>
                  <a:cubicBezTo>
                    <a:pt x="508519" y="328006"/>
                    <a:pt x="498950" y="324083"/>
                    <a:pt x="489823" y="319269"/>
                  </a:cubicBezTo>
                  <a:cubicBezTo>
                    <a:pt x="471948" y="309044"/>
                    <a:pt x="451828" y="303384"/>
                    <a:pt x="431244" y="302791"/>
                  </a:cubicBezTo>
                  <a:cubicBezTo>
                    <a:pt x="390954" y="302790"/>
                    <a:pt x="368094" y="315840"/>
                    <a:pt x="307991" y="356226"/>
                  </a:cubicBezTo>
                  <a:cubicBezTo>
                    <a:pt x="252841" y="393373"/>
                    <a:pt x="167783" y="404898"/>
                    <a:pt x="107109" y="388611"/>
                  </a:cubicBezTo>
                  <a:close/>
                  <a:moveTo>
                    <a:pt x="50721" y="109909"/>
                  </a:moveTo>
                  <a:cubicBezTo>
                    <a:pt x="-10335" y="186109"/>
                    <a:pt x="19002" y="313077"/>
                    <a:pt x="70533" y="355464"/>
                  </a:cubicBezTo>
                  <a:cubicBezTo>
                    <a:pt x="118158" y="394421"/>
                    <a:pt x="232458" y="389087"/>
                    <a:pt x="298085" y="345081"/>
                  </a:cubicBezTo>
                  <a:cubicBezTo>
                    <a:pt x="356187" y="306029"/>
                    <a:pt x="383810" y="288693"/>
                    <a:pt x="431435" y="288693"/>
                  </a:cubicBezTo>
                  <a:cubicBezTo>
                    <a:pt x="454829" y="289192"/>
                    <a:pt x="477735" y="295475"/>
                    <a:pt x="498110" y="306981"/>
                  </a:cubicBezTo>
                  <a:cubicBezTo>
                    <a:pt x="506264" y="311309"/>
                    <a:pt x="514811" y="314849"/>
                    <a:pt x="523637" y="317554"/>
                  </a:cubicBezTo>
                  <a:cubicBezTo>
                    <a:pt x="555069" y="326031"/>
                    <a:pt x="594503" y="324222"/>
                    <a:pt x="610791" y="293932"/>
                  </a:cubicBezTo>
                  <a:cubicBezTo>
                    <a:pt x="633460" y="251832"/>
                    <a:pt x="638223" y="108576"/>
                    <a:pt x="561070" y="49140"/>
                  </a:cubicBezTo>
                  <a:cubicBezTo>
                    <a:pt x="521732" y="18946"/>
                    <a:pt x="427720" y="6944"/>
                    <a:pt x="315516" y="17898"/>
                  </a:cubicBezTo>
                  <a:cubicBezTo>
                    <a:pt x="190071" y="30090"/>
                    <a:pt x="86344" y="66189"/>
                    <a:pt x="51387" y="10990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C0CE3A0B-E9F8-B94B-DA42-0693F98A318B}"/>
                </a:ext>
              </a:extLst>
            </p:cNvPr>
            <p:cNvSpPr/>
            <p:nvPr/>
          </p:nvSpPr>
          <p:spPr>
            <a:xfrm>
              <a:off x="501411" y="4777581"/>
              <a:ext cx="194112" cy="207756"/>
            </a:xfrm>
            <a:custGeom>
              <a:avLst/>
              <a:gdLst>
                <a:gd name="connsiteX0" fmla="*/ 188281 w 234096"/>
                <a:gd name="connsiteY0" fmla="*/ 81177 h 250551"/>
                <a:gd name="connsiteX1" fmla="*/ 14736 w 234096"/>
                <a:gd name="connsiteY1" fmla="*/ 10406 h 250551"/>
                <a:gd name="connsiteX2" fmla="*/ 144466 w 234096"/>
                <a:gd name="connsiteY2" fmla="*/ 248531 h 250551"/>
                <a:gd name="connsiteX3" fmla="*/ 233468 w 234096"/>
                <a:gd name="connsiteY3" fmla="*/ 193711 h 250551"/>
                <a:gd name="connsiteX4" fmla="*/ 234096 w 234096"/>
                <a:gd name="connsiteY4" fmla="*/ 190810 h 25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96" h="250551">
                  <a:moveTo>
                    <a:pt x="188281" y="81177"/>
                  </a:moveTo>
                  <a:cubicBezTo>
                    <a:pt x="188281" y="81177"/>
                    <a:pt x="69028" y="-34647"/>
                    <a:pt x="14736" y="10406"/>
                  </a:cubicBezTo>
                  <a:cubicBezTo>
                    <a:pt x="-39557" y="55460"/>
                    <a:pt x="68076" y="235863"/>
                    <a:pt x="144466" y="248531"/>
                  </a:cubicBezTo>
                  <a:cubicBezTo>
                    <a:pt x="184181" y="257970"/>
                    <a:pt x="224029" y="233427"/>
                    <a:pt x="233468" y="193711"/>
                  </a:cubicBezTo>
                  <a:cubicBezTo>
                    <a:pt x="233697" y="192749"/>
                    <a:pt x="233906" y="191781"/>
                    <a:pt x="234096" y="190810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91CE24D-AED7-8AB9-ECFE-ADF3CBB8D257}"/>
                </a:ext>
              </a:extLst>
            </p:cNvPr>
            <p:cNvSpPr/>
            <p:nvPr/>
          </p:nvSpPr>
          <p:spPr>
            <a:xfrm>
              <a:off x="539565" y="4828131"/>
              <a:ext cx="123879" cy="120006"/>
            </a:xfrm>
            <a:custGeom>
              <a:avLst/>
              <a:gdLst>
                <a:gd name="connsiteX0" fmla="*/ 822 w 149396"/>
                <a:gd name="connsiteY0" fmla="*/ 403 h 144726"/>
                <a:gd name="connsiteX1" fmla="*/ 822 w 149396"/>
                <a:gd name="connsiteY1" fmla="*/ 2404 h 144726"/>
                <a:gd name="connsiteX2" fmla="*/ 117598 w 149396"/>
                <a:gd name="connsiteY2" fmla="*/ 98797 h 144726"/>
                <a:gd name="connsiteX3" fmla="*/ 55686 w 149396"/>
                <a:gd name="connsiteY3" fmla="*/ 99368 h 144726"/>
                <a:gd name="connsiteX4" fmla="*/ 57496 w 149396"/>
                <a:gd name="connsiteY4" fmla="*/ 101750 h 144726"/>
                <a:gd name="connsiteX5" fmla="*/ 109597 w 149396"/>
                <a:gd name="connsiteY5" fmla="*/ 107941 h 144726"/>
                <a:gd name="connsiteX6" fmla="*/ 140744 w 149396"/>
                <a:gd name="connsiteY6" fmla="*/ 143088 h 144726"/>
                <a:gd name="connsiteX7" fmla="*/ 148840 w 149396"/>
                <a:gd name="connsiteY7" fmla="*/ 138325 h 144726"/>
                <a:gd name="connsiteX8" fmla="*/ 148174 w 149396"/>
                <a:gd name="connsiteY8" fmla="*/ 137278 h 144726"/>
                <a:gd name="connsiteX9" fmla="*/ 822 w 149396"/>
                <a:gd name="connsiteY9" fmla="*/ 403 h 14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396" h="144726">
                  <a:moveTo>
                    <a:pt x="822" y="403"/>
                  </a:moveTo>
                  <a:cubicBezTo>
                    <a:pt x="-321" y="403"/>
                    <a:pt x="-226" y="2118"/>
                    <a:pt x="822" y="2404"/>
                  </a:cubicBezTo>
                  <a:cubicBezTo>
                    <a:pt x="54733" y="12976"/>
                    <a:pt x="89976" y="54315"/>
                    <a:pt x="117598" y="98797"/>
                  </a:cubicBezTo>
                  <a:cubicBezTo>
                    <a:pt x="99215" y="83176"/>
                    <a:pt x="77022" y="76889"/>
                    <a:pt x="55686" y="99368"/>
                  </a:cubicBezTo>
                  <a:cubicBezTo>
                    <a:pt x="54543" y="100511"/>
                    <a:pt x="55686" y="102321"/>
                    <a:pt x="57496" y="101750"/>
                  </a:cubicBezTo>
                  <a:cubicBezTo>
                    <a:pt x="74420" y="92563"/>
                    <a:pt x="95297" y="95044"/>
                    <a:pt x="109597" y="107941"/>
                  </a:cubicBezTo>
                  <a:cubicBezTo>
                    <a:pt x="121209" y="118507"/>
                    <a:pt x="131651" y="130290"/>
                    <a:pt x="140744" y="143088"/>
                  </a:cubicBezTo>
                  <a:cubicBezTo>
                    <a:pt x="143887" y="147088"/>
                    <a:pt x="151507" y="143088"/>
                    <a:pt x="148840" y="138325"/>
                  </a:cubicBezTo>
                  <a:lnTo>
                    <a:pt x="148174" y="137278"/>
                  </a:lnTo>
                  <a:cubicBezTo>
                    <a:pt x="137220" y="73270"/>
                    <a:pt x="70545" y="-6359"/>
                    <a:pt x="822" y="40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DF452E6-9E23-9A3A-424E-04221F180F7C}"/>
                </a:ext>
              </a:extLst>
            </p:cNvPr>
            <p:cNvSpPr/>
            <p:nvPr/>
          </p:nvSpPr>
          <p:spPr>
            <a:xfrm>
              <a:off x="500452" y="5384485"/>
              <a:ext cx="910978" cy="1404652"/>
            </a:xfrm>
            <a:custGeom>
              <a:avLst/>
              <a:gdLst>
                <a:gd name="connsiteX0" fmla="*/ 22656 w 1098625"/>
                <a:gd name="connsiteY0" fmla="*/ 240229 h 1693989"/>
                <a:gd name="connsiteX1" fmla="*/ 990206 w 1098625"/>
                <a:gd name="connsiteY1" fmla="*/ 1693934 h 1693989"/>
                <a:gd name="connsiteX2" fmla="*/ 969155 w 1098625"/>
                <a:gd name="connsiteY2" fmla="*/ 727242 h 1693989"/>
                <a:gd name="connsiteX3" fmla="*/ 311930 w 1098625"/>
                <a:gd name="connsiteY3" fmla="*/ 133263 h 1693989"/>
                <a:gd name="connsiteX4" fmla="*/ 22656 w 1098625"/>
                <a:gd name="connsiteY4" fmla="*/ 240229 h 169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625" h="1693989">
                  <a:moveTo>
                    <a:pt x="22656" y="240229"/>
                  </a:moveTo>
                  <a:cubicBezTo>
                    <a:pt x="225253" y="825635"/>
                    <a:pt x="776941" y="1702030"/>
                    <a:pt x="990206" y="1693934"/>
                  </a:cubicBezTo>
                  <a:cubicBezTo>
                    <a:pt x="1228331" y="1684409"/>
                    <a:pt x="1005255" y="724003"/>
                    <a:pt x="969155" y="727242"/>
                  </a:cubicBezTo>
                  <a:cubicBezTo>
                    <a:pt x="938580" y="730004"/>
                    <a:pt x="595680" y="381580"/>
                    <a:pt x="311930" y="133263"/>
                  </a:cubicBezTo>
                  <a:cubicBezTo>
                    <a:pt x="-19444" y="-156583"/>
                    <a:pt x="-27445" y="95449"/>
                    <a:pt x="22656" y="240229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991A5C5F-D05F-3BD6-3E9C-54F339B5F738}"/>
                </a:ext>
              </a:extLst>
            </p:cNvPr>
            <p:cNvSpPr/>
            <p:nvPr/>
          </p:nvSpPr>
          <p:spPr>
            <a:xfrm>
              <a:off x="490598" y="5357731"/>
              <a:ext cx="794914" cy="1163851"/>
            </a:xfrm>
            <a:custGeom>
              <a:avLst/>
              <a:gdLst>
                <a:gd name="connsiteX0" fmla="*/ 958654 w 958654"/>
                <a:gd name="connsiteY0" fmla="*/ 745220 h 1403587"/>
                <a:gd name="connsiteX1" fmla="*/ 619850 w 958654"/>
                <a:gd name="connsiteY1" fmla="*/ 1403588 h 1403587"/>
                <a:gd name="connsiteX2" fmla="*/ 341149 w 958654"/>
                <a:gd name="connsiteY2" fmla="*/ 1233376 h 1403587"/>
                <a:gd name="connsiteX3" fmla="*/ 12631 w 958654"/>
                <a:gd name="connsiteY3" fmla="*/ 251444 h 1403587"/>
                <a:gd name="connsiteX4" fmla="*/ 291809 w 958654"/>
                <a:gd name="connsiteY4" fmla="*/ 97806 h 1403587"/>
                <a:gd name="connsiteX5" fmla="*/ 869215 w 958654"/>
                <a:gd name="connsiteY5" fmla="*/ 609012 h 1403587"/>
                <a:gd name="connsiteX6" fmla="*/ 958654 w 958654"/>
                <a:gd name="connsiteY6" fmla="*/ 745220 h 140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654" h="1403587">
                  <a:moveTo>
                    <a:pt x="958654" y="745220"/>
                  </a:moveTo>
                  <a:lnTo>
                    <a:pt x="619850" y="1403588"/>
                  </a:lnTo>
                  <a:cubicBezTo>
                    <a:pt x="509540" y="1382118"/>
                    <a:pt x="410624" y="1321707"/>
                    <a:pt x="341149" y="1233376"/>
                  </a:cubicBezTo>
                  <a:cubicBezTo>
                    <a:pt x="229230" y="1087263"/>
                    <a:pt x="63304" y="551862"/>
                    <a:pt x="12631" y="251444"/>
                  </a:cubicBezTo>
                  <a:cubicBezTo>
                    <a:pt x="-38042" y="-48975"/>
                    <a:pt x="65495" y="-53356"/>
                    <a:pt x="291809" y="97806"/>
                  </a:cubicBezTo>
                  <a:cubicBezTo>
                    <a:pt x="518123" y="248967"/>
                    <a:pt x="814922" y="564531"/>
                    <a:pt x="869215" y="609012"/>
                  </a:cubicBezTo>
                  <a:cubicBezTo>
                    <a:pt x="923507" y="653494"/>
                    <a:pt x="958654" y="745220"/>
                    <a:pt x="958654" y="74522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83294D54-6AAE-E56C-6C00-262BC52EA430}"/>
                </a:ext>
              </a:extLst>
            </p:cNvPr>
            <p:cNvSpPr/>
            <p:nvPr/>
          </p:nvSpPr>
          <p:spPr>
            <a:xfrm>
              <a:off x="900676" y="5919075"/>
              <a:ext cx="282013" cy="518076"/>
            </a:xfrm>
            <a:custGeom>
              <a:avLst/>
              <a:gdLst>
                <a:gd name="connsiteX0" fmla="*/ 333424 w 340103"/>
                <a:gd name="connsiteY0" fmla="*/ 619 h 624792"/>
                <a:gd name="connsiteX1" fmla="*/ 49 w 340103"/>
                <a:gd name="connsiteY1" fmla="*/ 621745 h 624792"/>
                <a:gd name="connsiteX2" fmla="*/ 4812 w 340103"/>
                <a:gd name="connsiteY2" fmla="*/ 624507 h 624792"/>
                <a:gd name="connsiteX3" fmla="*/ 339901 w 340103"/>
                <a:gd name="connsiteY3" fmla="*/ 4430 h 624792"/>
                <a:gd name="connsiteX4" fmla="*/ 333424 w 340103"/>
                <a:gd name="connsiteY4" fmla="*/ 619 h 62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103" h="624792">
                  <a:moveTo>
                    <a:pt x="333424" y="619"/>
                  </a:moveTo>
                  <a:cubicBezTo>
                    <a:pt x="265416" y="109681"/>
                    <a:pt x="89298" y="411052"/>
                    <a:pt x="49" y="621745"/>
                  </a:cubicBezTo>
                  <a:cubicBezTo>
                    <a:pt x="-522" y="623078"/>
                    <a:pt x="4050" y="625650"/>
                    <a:pt x="4812" y="624507"/>
                  </a:cubicBezTo>
                  <a:cubicBezTo>
                    <a:pt x="105205" y="460296"/>
                    <a:pt x="281037" y="119015"/>
                    <a:pt x="339901" y="4430"/>
                  </a:cubicBezTo>
                  <a:cubicBezTo>
                    <a:pt x="341330" y="2239"/>
                    <a:pt x="334758" y="-1476"/>
                    <a:pt x="333424" y="61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B70509B-E4FE-35F6-1926-15B3042228BB}"/>
                </a:ext>
              </a:extLst>
            </p:cNvPr>
            <p:cNvSpPr/>
            <p:nvPr/>
          </p:nvSpPr>
          <p:spPr>
            <a:xfrm>
              <a:off x="505444" y="5632509"/>
              <a:ext cx="484911" cy="883817"/>
            </a:xfrm>
            <a:custGeom>
              <a:avLst/>
              <a:gdLst>
                <a:gd name="connsiteX0" fmla="*/ 583277 w 584795"/>
                <a:gd name="connsiteY0" fmla="*/ 1062017 h 1065870"/>
                <a:gd name="connsiteX1" fmla="*/ 379156 w 584795"/>
                <a:gd name="connsiteY1" fmla="*/ 959243 h 1065870"/>
                <a:gd name="connsiteX2" fmla="*/ 255903 w 584795"/>
                <a:gd name="connsiteY2" fmla="*/ 750169 h 1065870"/>
                <a:gd name="connsiteX3" fmla="*/ 164272 w 584795"/>
                <a:gd name="connsiteY3" fmla="*/ 516140 h 1065870"/>
                <a:gd name="connsiteX4" fmla="*/ 88072 w 584795"/>
                <a:gd name="connsiteY4" fmla="*/ 275538 h 1065870"/>
                <a:gd name="connsiteX5" fmla="*/ 24255 w 584795"/>
                <a:gd name="connsiteY5" fmla="*/ 32365 h 1065870"/>
                <a:gd name="connsiteX6" fmla="*/ 16540 w 584795"/>
                <a:gd name="connsiteY6" fmla="*/ 1980 h 1065870"/>
                <a:gd name="connsiteX7" fmla="*/ 11206 w 584795"/>
                <a:gd name="connsiteY7" fmla="*/ 3409 h 1065870"/>
                <a:gd name="connsiteX8" fmla="*/ 33589 w 584795"/>
                <a:gd name="connsiteY8" fmla="*/ 121804 h 1065870"/>
                <a:gd name="connsiteX9" fmla="*/ 24826 w 584795"/>
                <a:gd name="connsiteY9" fmla="*/ 101421 h 1065870"/>
                <a:gd name="connsiteX10" fmla="*/ 3014 w 584795"/>
                <a:gd name="connsiteY10" fmla="*/ 46271 h 1065870"/>
                <a:gd name="connsiteX11" fmla="*/ 1109 w 584795"/>
                <a:gd name="connsiteY11" fmla="*/ 45224 h 1065870"/>
                <a:gd name="connsiteX12" fmla="*/ 61 w 584795"/>
                <a:gd name="connsiteY12" fmla="*/ 47129 h 1065870"/>
                <a:gd name="connsiteX13" fmla="*/ 17397 w 584795"/>
                <a:gd name="connsiteY13" fmla="*/ 104279 h 1065870"/>
                <a:gd name="connsiteX14" fmla="*/ 29398 w 584795"/>
                <a:gd name="connsiteY14" fmla="*/ 130282 h 1065870"/>
                <a:gd name="connsiteX15" fmla="*/ 37018 w 584795"/>
                <a:gd name="connsiteY15" fmla="*/ 143617 h 1065870"/>
                <a:gd name="connsiteX16" fmla="*/ 39114 w 584795"/>
                <a:gd name="connsiteY16" fmla="*/ 146951 h 1065870"/>
                <a:gd name="connsiteX17" fmla="*/ 64736 w 584795"/>
                <a:gd name="connsiteY17" fmla="*/ 253059 h 1065870"/>
                <a:gd name="connsiteX18" fmla="*/ 140079 w 584795"/>
                <a:gd name="connsiteY18" fmla="*/ 496994 h 1065870"/>
                <a:gd name="connsiteX19" fmla="*/ 231709 w 584795"/>
                <a:gd name="connsiteY19" fmla="*/ 735119 h 1065870"/>
                <a:gd name="connsiteX20" fmla="*/ 282859 w 584795"/>
                <a:gd name="connsiteY20" fmla="*/ 849991 h 1065870"/>
                <a:gd name="connsiteX21" fmla="*/ 350105 w 584795"/>
                <a:gd name="connsiteY21" fmla="*/ 953242 h 1065870"/>
                <a:gd name="connsiteX22" fmla="*/ 442783 w 584795"/>
                <a:gd name="connsiteY22" fmla="*/ 1022965 h 1065870"/>
                <a:gd name="connsiteX23" fmla="*/ 553559 w 584795"/>
                <a:gd name="connsiteY23" fmla="*/ 1061065 h 1065870"/>
                <a:gd name="connsiteX24" fmla="*/ 582134 w 584795"/>
                <a:gd name="connsiteY24" fmla="*/ 1065827 h 1065870"/>
                <a:gd name="connsiteX25" fmla="*/ 583277 w 584795"/>
                <a:gd name="connsiteY25" fmla="*/ 1062017 h 106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4795" h="1065870">
                  <a:moveTo>
                    <a:pt x="583277" y="1062017"/>
                  </a:moveTo>
                  <a:cubicBezTo>
                    <a:pt x="508982" y="1043825"/>
                    <a:pt x="435830" y="1011820"/>
                    <a:pt x="379156" y="959243"/>
                  </a:cubicBezTo>
                  <a:cubicBezTo>
                    <a:pt x="318768" y="903331"/>
                    <a:pt x="287812" y="824178"/>
                    <a:pt x="255903" y="750169"/>
                  </a:cubicBezTo>
                  <a:cubicBezTo>
                    <a:pt x="222756" y="673207"/>
                    <a:pt x="192212" y="595197"/>
                    <a:pt x="164272" y="516140"/>
                  </a:cubicBezTo>
                  <a:cubicBezTo>
                    <a:pt x="136332" y="437082"/>
                    <a:pt x="110932" y="356882"/>
                    <a:pt x="88072" y="275538"/>
                  </a:cubicBezTo>
                  <a:cubicBezTo>
                    <a:pt x="65403" y="194861"/>
                    <a:pt x="43591" y="113613"/>
                    <a:pt x="24255" y="32365"/>
                  </a:cubicBezTo>
                  <a:cubicBezTo>
                    <a:pt x="21778" y="22268"/>
                    <a:pt x="19111" y="12077"/>
                    <a:pt x="16540" y="1980"/>
                  </a:cubicBezTo>
                  <a:cubicBezTo>
                    <a:pt x="15682" y="-1544"/>
                    <a:pt x="10729" y="75"/>
                    <a:pt x="11206" y="3409"/>
                  </a:cubicBezTo>
                  <a:cubicBezTo>
                    <a:pt x="17111" y="43128"/>
                    <a:pt x="25112" y="82561"/>
                    <a:pt x="33589" y="121804"/>
                  </a:cubicBezTo>
                  <a:cubicBezTo>
                    <a:pt x="30732" y="114946"/>
                    <a:pt x="27779" y="108184"/>
                    <a:pt x="24826" y="101421"/>
                  </a:cubicBezTo>
                  <a:cubicBezTo>
                    <a:pt x="17016" y="83228"/>
                    <a:pt x="9301" y="65131"/>
                    <a:pt x="3014" y="46271"/>
                  </a:cubicBezTo>
                  <a:cubicBezTo>
                    <a:pt x="2777" y="45456"/>
                    <a:pt x="1924" y="44987"/>
                    <a:pt x="1109" y="45224"/>
                  </a:cubicBezTo>
                  <a:cubicBezTo>
                    <a:pt x="294" y="45460"/>
                    <a:pt x="-175" y="46313"/>
                    <a:pt x="61" y="47129"/>
                  </a:cubicBezTo>
                  <a:cubicBezTo>
                    <a:pt x="4545" y="66548"/>
                    <a:pt x="10336" y="85642"/>
                    <a:pt x="17397" y="104279"/>
                  </a:cubicBezTo>
                  <a:cubicBezTo>
                    <a:pt x="20872" y="113179"/>
                    <a:pt x="24880" y="121863"/>
                    <a:pt x="29398" y="130282"/>
                  </a:cubicBezTo>
                  <a:cubicBezTo>
                    <a:pt x="31875" y="134759"/>
                    <a:pt x="34351" y="139235"/>
                    <a:pt x="37018" y="143617"/>
                  </a:cubicBezTo>
                  <a:cubicBezTo>
                    <a:pt x="37685" y="144760"/>
                    <a:pt x="38352" y="145903"/>
                    <a:pt x="39114" y="146951"/>
                  </a:cubicBezTo>
                  <a:cubicBezTo>
                    <a:pt x="46829" y="182479"/>
                    <a:pt x="55116" y="218007"/>
                    <a:pt x="64736" y="253059"/>
                  </a:cubicBezTo>
                  <a:cubicBezTo>
                    <a:pt x="87025" y="335164"/>
                    <a:pt x="112139" y="416476"/>
                    <a:pt x="140079" y="496994"/>
                  </a:cubicBezTo>
                  <a:cubicBezTo>
                    <a:pt x="168019" y="577512"/>
                    <a:pt x="198562" y="656887"/>
                    <a:pt x="231709" y="735119"/>
                  </a:cubicBezTo>
                  <a:cubicBezTo>
                    <a:pt x="247997" y="773219"/>
                    <a:pt x="264475" y="812272"/>
                    <a:pt x="282859" y="849991"/>
                  </a:cubicBezTo>
                  <a:cubicBezTo>
                    <a:pt x="300083" y="887523"/>
                    <a:pt x="322742" y="922313"/>
                    <a:pt x="350105" y="953242"/>
                  </a:cubicBezTo>
                  <a:cubicBezTo>
                    <a:pt x="376551" y="981870"/>
                    <a:pt x="407947" y="1005490"/>
                    <a:pt x="442783" y="1022965"/>
                  </a:cubicBezTo>
                  <a:cubicBezTo>
                    <a:pt x="477956" y="1040281"/>
                    <a:pt x="515176" y="1053083"/>
                    <a:pt x="553559" y="1061065"/>
                  </a:cubicBezTo>
                  <a:cubicBezTo>
                    <a:pt x="563084" y="1063065"/>
                    <a:pt x="572609" y="1064494"/>
                    <a:pt x="582134" y="1065827"/>
                  </a:cubicBezTo>
                  <a:cubicBezTo>
                    <a:pt x="584801" y="1066304"/>
                    <a:pt x="585944" y="1062684"/>
                    <a:pt x="583277" y="106201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AE47978-7C39-67A4-7293-549ADC9C664A}"/>
                </a:ext>
              </a:extLst>
            </p:cNvPr>
            <p:cNvSpPr/>
            <p:nvPr/>
          </p:nvSpPr>
          <p:spPr>
            <a:xfrm>
              <a:off x="909535" y="5568016"/>
              <a:ext cx="372502" cy="410957"/>
            </a:xfrm>
            <a:custGeom>
              <a:avLst/>
              <a:gdLst>
                <a:gd name="connsiteX0" fmla="*/ 411990 w 449232"/>
                <a:gd name="connsiteY0" fmla="*/ 394464 h 495608"/>
                <a:gd name="connsiteX1" fmla="*/ 337695 w 449232"/>
                <a:gd name="connsiteY1" fmla="*/ 310168 h 495608"/>
                <a:gd name="connsiteX2" fmla="*/ 232920 w 449232"/>
                <a:gd name="connsiteY2" fmla="*/ 210346 h 495608"/>
                <a:gd name="connsiteX3" fmla="*/ 126240 w 449232"/>
                <a:gd name="connsiteY3" fmla="*/ 109952 h 495608"/>
                <a:gd name="connsiteX4" fmla="*/ 82234 w 449232"/>
                <a:gd name="connsiteY4" fmla="*/ 70900 h 495608"/>
                <a:gd name="connsiteX5" fmla="*/ 78043 w 449232"/>
                <a:gd name="connsiteY5" fmla="*/ 63661 h 495608"/>
                <a:gd name="connsiteX6" fmla="*/ 72805 w 449232"/>
                <a:gd name="connsiteY6" fmla="*/ 56136 h 495608"/>
                <a:gd name="connsiteX7" fmla="*/ 61756 w 449232"/>
                <a:gd name="connsiteY7" fmla="*/ 41182 h 495608"/>
                <a:gd name="connsiteX8" fmla="*/ 38515 w 449232"/>
                <a:gd name="connsiteY8" fmla="*/ 13083 h 495608"/>
                <a:gd name="connsiteX9" fmla="*/ 37848 w 449232"/>
                <a:gd name="connsiteY9" fmla="*/ 13655 h 495608"/>
                <a:gd name="connsiteX10" fmla="*/ 58613 w 449232"/>
                <a:gd name="connsiteY10" fmla="*/ 44325 h 495608"/>
                <a:gd name="connsiteX11" fmla="*/ 69471 w 449232"/>
                <a:gd name="connsiteY11" fmla="*/ 58613 h 495608"/>
                <a:gd name="connsiteX12" fmla="*/ 72519 w 449232"/>
                <a:gd name="connsiteY12" fmla="*/ 62327 h 495608"/>
                <a:gd name="connsiteX13" fmla="*/ 2320 w 449232"/>
                <a:gd name="connsiteY13" fmla="*/ 225 h 495608"/>
                <a:gd name="connsiteX14" fmla="*/ 224 w 449232"/>
                <a:gd name="connsiteY14" fmla="*/ 729 h 495608"/>
                <a:gd name="connsiteX15" fmla="*/ 224 w 449232"/>
                <a:gd name="connsiteY15" fmla="*/ 2320 h 495608"/>
                <a:gd name="connsiteX16" fmla="*/ 101665 w 449232"/>
                <a:gd name="connsiteY16" fmla="*/ 106333 h 495608"/>
                <a:gd name="connsiteX17" fmla="*/ 205202 w 449232"/>
                <a:gd name="connsiteY17" fmla="*/ 206822 h 495608"/>
                <a:gd name="connsiteX18" fmla="*/ 310549 w 449232"/>
                <a:gd name="connsiteY18" fmla="*/ 307025 h 495608"/>
                <a:gd name="connsiteX19" fmla="*/ 390273 w 449232"/>
                <a:gd name="connsiteY19" fmla="*/ 387987 h 495608"/>
                <a:gd name="connsiteX20" fmla="*/ 447423 w 449232"/>
                <a:gd name="connsiteY20" fmla="*/ 494953 h 495608"/>
                <a:gd name="connsiteX21" fmla="*/ 448625 w 449232"/>
                <a:gd name="connsiteY21" fmla="*/ 495561 h 495608"/>
                <a:gd name="connsiteX22" fmla="*/ 449233 w 449232"/>
                <a:gd name="connsiteY22" fmla="*/ 494953 h 495608"/>
                <a:gd name="connsiteX23" fmla="*/ 411990 w 449232"/>
                <a:gd name="connsiteY23" fmla="*/ 394464 h 49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9232" h="495608">
                  <a:moveTo>
                    <a:pt x="411990" y="394464"/>
                  </a:moveTo>
                  <a:cubicBezTo>
                    <a:pt x="390154" y="363914"/>
                    <a:pt x="365261" y="335669"/>
                    <a:pt x="337695" y="310168"/>
                  </a:cubicBezTo>
                  <a:cubicBezTo>
                    <a:pt x="303214" y="276450"/>
                    <a:pt x="267972" y="243493"/>
                    <a:pt x="232920" y="210346"/>
                  </a:cubicBezTo>
                  <a:cubicBezTo>
                    <a:pt x="197868" y="177199"/>
                    <a:pt x="162626" y="142528"/>
                    <a:pt x="126240" y="109952"/>
                  </a:cubicBezTo>
                  <a:cubicBezTo>
                    <a:pt x="111667" y="96808"/>
                    <a:pt x="96998" y="83949"/>
                    <a:pt x="82234" y="70900"/>
                  </a:cubicBezTo>
                  <a:cubicBezTo>
                    <a:pt x="80710" y="68614"/>
                    <a:pt x="79567" y="66042"/>
                    <a:pt x="78043" y="63661"/>
                  </a:cubicBezTo>
                  <a:cubicBezTo>
                    <a:pt x="76519" y="61280"/>
                    <a:pt x="74614" y="58613"/>
                    <a:pt x="72805" y="56136"/>
                  </a:cubicBezTo>
                  <a:cubicBezTo>
                    <a:pt x="69090" y="51088"/>
                    <a:pt x="65471" y="46040"/>
                    <a:pt x="61756" y="41182"/>
                  </a:cubicBezTo>
                  <a:cubicBezTo>
                    <a:pt x="54421" y="31657"/>
                    <a:pt x="46611" y="22132"/>
                    <a:pt x="38515" y="13083"/>
                  </a:cubicBezTo>
                  <a:cubicBezTo>
                    <a:pt x="38515" y="13083"/>
                    <a:pt x="37562" y="13083"/>
                    <a:pt x="37848" y="13655"/>
                  </a:cubicBezTo>
                  <a:cubicBezTo>
                    <a:pt x="44420" y="24132"/>
                    <a:pt x="51183" y="34419"/>
                    <a:pt x="58613" y="44325"/>
                  </a:cubicBezTo>
                  <a:cubicBezTo>
                    <a:pt x="62137" y="49088"/>
                    <a:pt x="65851" y="53850"/>
                    <a:pt x="69471" y="58613"/>
                  </a:cubicBezTo>
                  <a:lnTo>
                    <a:pt x="72519" y="62327"/>
                  </a:lnTo>
                  <a:cubicBezTo>
                    <a:pt x="49088" y="41658"/>
                    <a:pt x="25561" y="21084"/>
                    <a:pt x="2320" y="225"/>
                  </a:cubicBezTo>
                  <a:cubicBezTo>
                    <a:pt x="1602" y="-215"/>
                    <a:pt x="664" y="11"/>
                    <a:pt x="224" y="729"/>
                  </a:cubicBezTo>
                  <a:cubicBezTo>
                    <a:pt x="-75" y="1217"/>
                    <a:pt x="-75" y="1832"/>
                    <a:pt x="224" y="2320"/>
                  </a:cubicBezTo>
                  <a:cubicBezTo>
                    <a:pt x="34324" y="36705"/>
                    <a:pt x="67661" y="71852"/>
                    <a:pt x="101665" y="106333"/>
                  </a:cubicBezTo>
                  <a:cubicBezTo>
                    <a:pt x="135670" y="140814"/>
                    <a:pt x="170436" y="173675"/>
                    <a:pt x="205202" y="206822"/>
                  </a:cubicBezTo>
                  <a:lnTo>
                    <a:pt x="310549" y="307025"/>
                  </a:lnTo>
                  <a:cubicBezTo>
                    <a:pt x="338661" y="332454"/>
                    <a:pt x="365280" y="359486"/>
                    <a:pt x="390273" y="387987"/>
                  </a:cubicBezTo>
                  <a:cubicBezTo>
                    <a:pt x="417209" y="418833"/>
                    <a:pt x="436755" y="455416"/>
                    <a:pt x="447423" y="494953"/>
                  </a:cubicBezTo>
                  <a:cubicBezTo>
                    <a:pt x="447587" y="495453"/>
                    <a:pt x="448126" y="495725"/>
                    <a:pt x="448625" y="495561"/>
                  </a:cubicBezTo>
                  <a:cubicBezTo>
                    <a:pt x="448913" y="495466"/>
                    <a:pt x="449138" y="495241"/>
                    <a:pt x="449233" y="494953"/>
                  </a:cubicBezTo>
                  <a:cubicBezTo>
                    <a:pt x="446469" y="458631"/>
                    <a:pt x="433565" y="423815"/>
                    <a:pt x="411990" y="39446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3A7CF6B0-F8A0-F486-4770-7C9C3A675400}"/>
                </a:ext>
              </a:extLst>
            </p:cNvPr>
            <p:cNvSpPr/>
            <p:nvPr/>
          </p:nvSpPr>
          <p:spPr>
            <a:xfrm>
              <a:off x="1163206" y="5806981"/>
              <a:ext cx="633690" cy="980802"/>
            </a:xfrm>
            <a:custGeom>
              <a:avLst/>
              <a:gdLst>
                <a:gd name="connsiteX0" fmla="*/ 207412 w 764220"/>
                <a:gd name="connsiteY0" fmla="*/ 1181553 h 1182832"/>
                <a:gd name="connsiteX1" fmla="*/ 763291 w 764220"/>
                <a:gd name="connsiteY1" fmla="*/ 184571 h 1182832"/>
                <a:gd name="connsiteX2" fmla="*/ 208174 w 764220"/>
                <a:gd name="connsiteY2" fmla="*/ 28170 h 1182832"/>
                <a:gd name="connsiteX3" fmla="*/ 40153 w 764220"/>
                <a:gd name="connsiteY3" fmla="*/ 393835 h 1182832"/>
                <a:gd name="connsiteX4" fmla="*/ 207412 w 764220"/>
                <a:gd name="connsiteY4" fmla="*/ 1181553 h 118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4220" h="1182832">
                  <a:moveTo>
                    <a:pt x="207412" y="1181553"/>
                  </a:moveTo>
                  <a:cubicBezTo>
                    <a:pt x="372099" y="1135928"/>
                    <a:pt x="581364" y="804172"/>
                    <a:pt x="763291" y="184571"/>
                  </a:cubicBezTo>
                  <a:cubicBezTo>
                    <a:pt x="789675" y="94560"/>
                    <a:pt x="245607" y="-64794"/>
                    <a:pt x="208174" y="28170"/>
                  </a:cubicBezTo>
                  <a:cubicBezTo>
                    <a:pt x="151881" y="167711"/>
                    <a:pt x="54345" y="360593"/>
                    <a:pt x="40153" y="393835"/>
                  </a:cubicBezTo>
                  <a:cubicBezTo>
                    <a:pt x="-79481" y="674537"/>
                    <a:pt x="95684" y="1212509"/>
                    <a:pt x="207412" y="1181553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B3E5B99-8682-B82F-F8A6-DE15C5985B0F}"/>
                </a:ext>
              </a:extLst>
            </p:cNvPr>
            <p:cNvSpPr/>
            <p:nvPr/>
          </p:nvSpPr>
          <p:spPr>
            <a:xfrm>
              <a:off x="1160977" y="6081391"/>
              <a:ext cx="64413" cy="304311"/>
            </a:xfrm>
            <a:custGeom>
              <a:avLst/>
              <a:gdLst>
                <a:gd name="connsiteX0" fmla="*/ 2550 w 77681"/>
                <a:gd name="connsiteY0" fmla="*/ 365986 h 366995"/>
                <a:gd name="connsiteX1" fmla="*/ 75417 w 77681"/>
                <a:gd name="connsiteY1" fmla="*/ 703 h 366995"/>
                <a:gd name="connsiteX2" fmla="*/ 77512 w 77681"/>
                <a:gd name="connsiteY2" fmla="*/ 1751 h 366995"/>
                <a:gd name="connsiteX3" fmla="*/ 4836 w 77681"/>
                <a:gd name="connsiteY3" fmla="*/ 365701 h 366995"/>
                <a:gd name="connsiteX4" fmla="*/ 3836 w 77681"/>
                <a:gd name="connsiteY4" fmla="*/ 366987 h 366995"/>
                <a:gd name="connsiteX5" fmla="*/ 2550 w 77681"/>
                <a:gd name="connsiteY5" fmla="*/ 365986 h 36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81" h="366995">
                  <a:moveTo>
                    <a:pt x="2550" y="365986"/>
                  </a:moveTo>
                  <a:cubicBezTo>
                    <a:pt x="-3260" y="303122"/>
                    <a:pt x="-6117" y="131481"/>
                    <a:pt x="75417" y="703"/>
                  </a:cubicBezTo>
                  <a:cubicBezTo>
                    <a:pt x="76274" y="-726"/>
                    <a:pt x="78274" y="227"/>
                    <a:pt x="77512" y="1751"/>
                  </a:cubicBezTo>
                  <a:cubicBezTo>
                    <a:pt x="25125" y="116051"/>
                    <a:pt x="3884" y="303884"/>
                    <a:pt x="4836" y="365701"/>
                  </a:cubicBezTo>
                  <a:cubicBezTo>
                    <a:pt x="4915" y="366332"/>
                    <a:pt x="4468" y="366908"/>
                    <a:pt x="3836" y="366987"/>
                  </a:cubicBezTo>
                  <a:cubicBezTo>
                    <a:pt x="3205" y="367065"/>
                    <a:pt x="2629" y="366618"/>
                    <a:pt x="2550" y="36598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C8D50C08-D64E-39A2-46E2-ED0FF99D7ACF}"/>
                </a:ext>
              </a:extLst>
            </p:cNvPr>
            <p:cNvSpPr/>
            <p:nvPr/>
          </p:nvSpPr>
          <p:spPr>
            <a:xfrm>
              <a:off x="1332980" y="5026356"/>
              <a:ext cx="649681" cy="1044961"/>
            </a:xfrm>
            <a:custGeom>
              <a:avLst/>
              <a:gdLst>
                <a:gd name="connsiteX0" fmla="*/ 0 w 783505"/>
                <a:gd name="connsiteY0" fmla="*/ 995500 h 1260207"/>
                <a:gd name="connsiteX1" fmla="*/ 60293 w 783505"/>
                <a:gd name="connsiteY1" fmla="*/ 623168 h 1260207"/>
                <a:gd name="connsiteX2" fmla="*/ 148971 w 783505"/>
                <a:gd name="connsiteY2" fmla="*/ 342466 h 1260207"/>
                <a:gd name="connsiteX3" fmla="*/ 577596 w 783505"/>
                <a:gd name="connsiteY3" fmla="*/ 9853 h 1260207"/>
                <a:gd name="connsiteX4" fmla="*/ 362236 w 783505"/>
                <a:gd name="connsiteY4" fmla="*/ 313320 h 1260207"/>
                <a:gd name="connsiteX5" fmla="*/ 701516 w 783505"/>
                <a:gd name="connsiteY5" fmla="*/ 136250 h 1260207"/>
                <a:gd name="connsiteX6" fmla="*/ 413385 w 783505"/>
                <a:gd name="connsiteY6" fmla="*/ 456576 h 1260207"/>
                <a:gd name="connsiteX7" fmla="*/ 753428 w 783505"/>
                <a:gd name="connsiteY7" fmla="*/ 292841 h 1260207"/>
                <a:gd name="connsiteX8" fmla="*/ 483775 w 783505"/>
                <a:gd name="connsiteY8" fmla="*/ 598593 h 1260207"/>
                <a:gd name="connsiteX9" fmla="*/ 776383 w 783505"/>
                <a:gd name="connsiteY9" fmla="*/ 448860 h 1260207"/>
                <a:gd name="connsiteX10" fmla="*/ 553974 w 783505"/>
                <a:gd name="connsiteY10" fmla="*/ 764138 h 1260207"/>
                <a:gd name="connsiteX11" fmla="*/ 511112 w 783505"/>
                <a:gd name="connsiteY11" fmla="*/ 1259438 h 1260207"/>
                <a:gd name="connsiteX12" fmla="*/ 0 w 783505"/>
                <a:gd name="connsiteY12" fmla="*/ 995500 h 126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505" h="1260207">
                  <a:moveTo>
                    <a:pt x="0" y="995500"/>
                  </a:moveTo>
                  <a:cubicBezTo>
                    <a:pt x="0" y="995500"/>
                    <a:pt x="35433" y="772520"/>
                    <a:pt x="60293" y="623168"/>
                  </a:cubicBezTo>
                  <a:cubicBezTo>
                    <a:pt x="74200" y="539824"/>
                    <a:pt x="110776" y="399045"/>
                    <a:pt x="148971" y="342466"/>
                  </a:cubicBezTo>
                  <a:cubicBezTo>
                    <a:pt x="206121" y="257789"/>
                    <a:pt x="499205" y="-59584"/>
                    <a:pt x="577596" y="9853"/>
                  </a:cubicBezTo>
                  <a:cubicBezTo>
                    <a:pt x="648653" y="72623"/>
                    <a:pt x="362236" y="313320"/>
                    <a:pt x="362236" y="313320"/>
                  </a:cubicBezTo>
                  <a:cubicBezTo>
                    <a:pt x="362236" y="313320"/>
                    <a:pt x="630174" y="44905"/>
                    <a:pt x="701516" y="136250"/>
                  </a:cubicBezTo>
                  <a:cubicBezTo>
                    <a:pt x="772859" y="227595"/>
                    <a:pt x="413385" y="456576"/>
                    <a:pt x="413385" y="456576"/>
                  </a:cubicBezTo>
                  <a:cubicBezTo>
                    <a:pt x="413385" y="456576"/>
                    <a:pt x="694468" y="186923"/>
                    <a:pt x="753428" y="292841"/>
                  </a:cubicBezTo>
                  <a:cubicBezTo>
                    <a:pt x="798005" y="372851"/>
                    <a:pt x="483775" y="598593"/>
                    <a:pt x="483775" y="598593"/>
                  </a:cubicBezTo>
                  <a:cubicBezTo>
                    <a:pt x="483775" y="598593"/>
                    <a:pt x="726948" y="368470"/>
                    <a:pt x="776383" y="448860"/>
                  </a:cubicBezTo>
                  <a:cubicBezTo>
                    <a:pt x="830961" y="537633"/>
                    <a:pt x="553974" y="764138"/>
                    <a:pt x="553974" y="764138"/>
                  </a:cubicBezTo>
                  <a:cubicBezTo>
                    <a:pt x="645128" y="989499"/>
                    <a:pt x="609219" y="1175142"/>
                    <a:pt x="511112" y="1259438"/>
                  </a:cubicBezTo>
                  <a:cubicBezTo>
                    <a:pt x="491014" y="1276774"/>
                    <a:pt x="0" y="995500"/>
                    <a:pt x="0" y="995500"/>
                  </a:cubicBezTo>
                  <a:close/>
                </a:path>
              </a:pathLst>
            </a:custGeom>
            <a:solidFill>
              <a:srgbClr val="F7A9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39B5C116-68CA-6B1A-DC9F-306327DCB65C}"/>
                </a:ext>
              </a:extLst>
            </p:cNvPr>
            <p:cNvSpPr/>
            <p:nvPr/>
          </p:nvSpPr>
          <p:spPr>
            <a:xfrm>
              <a:off x="1551538" y="5133003"/>
              <a:ext cx="286883" cy="226531"/>
            </a:xfrm>
            <a:custGeom>
              <a:avLst/>
              <a:gdLst>
                <a:gd name="connsiteX0" fmla="*/ 265 w 345976"/>
                <a:gd name="connsiteY0" fmla="*/ 271670 h 273193"/>
                <a:gd name="connsiteX1" fmla="*/ 94086 w 345976"/>
                <a:gd name="connsiteY1" fmla="*/ 175848 h 273193"/>
                <a:gd name="connsiteX2" fmla="*/ 197051 w 345976"/>
                <a:gd name="connsiteY2" fmla="*/ 90599 h 273193"/>
                <a:gd name="connsiteX3" fmla="*/ 345832 w 345976"/>
                <a:gd name="connsiteY3" fmla="*/ 112 h 273193"/>
                <a:gd name="connsiteX4" fmla="*/ 101897 w 345976"/>
                <a:gd name="connsiteY4" fmla="*/ 185183 h 273193"/>
                <a:gd name="connsiteX5" fmla="*/ 1313 w 345976"/>
                <a:gd name="connsiteY5" fmla="*/ 273003 h 273193"/>
                <a:gd name="connsiteX6" fmla="*/ 265 w 345976"/>
                <a:gd name="connsiteY6" fmla="*/ 271670 h 27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5976" h="273193">
                  <a:moveTo>
                    <a:pt x="265" y="271670"/>
                  </a:moveTo>
                  <a:cubicBezTo>
                    <a:pt x="30555" y="238999"/>
                    <a:pt x="60939" y="205757"/>
                    <a:pt x="94086" y="175848"/>
                  </a:cubicBezTo>
                  <a:cubicBezTo>
                    <a:pt x="127233" y="145940"/>
                    <a:pt x="161333" y="117269"/>
                    <a:pt x="197051" y="90599"/>
                  </a:cubicBezTo>
                  <a:cubicBezTo>
                    <a:pt x="284586" y="25258"/>
                    <a:pt x="349452" y="-1984"/>
                    <a:pt x="345832" y="112"/>
                  </a:cubicBezTo>
                  <a:cubicBezTo>
                    <a:pt x="255154" y="50213"/>
                    <a:pt x="135044" y="155369"/>
                    <a:pt x="101897" y="185183"/>
                  </a:cubicBezTo>
                  <a:cubicBezTo>
                    <a:pt x="68750" y="214996"/>
                    <a:pt x="34364" y="243190"/>
                    <a:pt x="1313" y="273003"/>
                  </a:cubicBezTo>
                  <a:cubicBezTo>
                    <a:pt x="551" y="273670"/>
                    <a:pt x="-497" y="272432"/>
                    <a:pt x="265" y="27167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0CC73DA5-4EA2-3F7E-B940-C3A9930AE148}"/>
                </a:ext>
              </a:extLst>
            </p:cNvPr>
            <p:cNvSpPr/>
            <p:nvPr/>
          </p:nvSpPr>
          <p:spPr>
            <a:xfrm>
              <a:off x="1639188" y="5271313"/>
              <a:ext cx="210812" cy="188663"/>
            </a:xfrm>
            <a:custGeom>
              <a:avLst/>
              <a:gdLst>
                <a:gd name="connsiteX0" fmla="*/ 192 w 254236"/>
                <a:gd name="connsiteY0" fmla="*/ 226313 h 227525"/>
                <a:gd name="connsiteX1" fmla="*/ 121636 w 254236"/>
                <a:gd name="connsiteY1" fmla="*/ 106774 h 227525"/>
                <a:gd name="connsiteX2" fmla="*/ 251557 w 254236"/>
                <a:gd name="connsiteY2" fmla="*/ 1142 h 227525"/>
                <a:gd name="connsiteX3" fmla="*/ 251557 w 254236"/>
                <a:gd name="connsiteY3" fmla="*/ 3999 h 227525"/>
                <a:gd name="connsiteX4" fmla="*/ 128684 w 254236"/>
                <a:gd name="connsiteY4" fmla="*/ 115537 h 227525"/>
                <a:gd name="connsiteX5" fmla="*/ 764 w 254236"/>
                <a:gd name="connsiteY5" fmla="*/ 227361 h 227525"/>
                <a:gd name="connsiteX6" fmla="*/ 192 w 254236"/>
                <a:gd name="connsiteY6" fmla="*/ 226313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236" h="227525">
                  <a:moveTo>
                    <a:pt x="192" y="226313"/>
                  </a:moveTo>
                  <a:cubicBezTo>
                    <a:pt x="40673" y="186213"/>
                    <a:pt x="79440" y="144969"/>
                    <a:pt x="121636" y="106774"/>
                  </a:cubicBezTo>
                  <a:cubicBezTo>
                    <a:pt x="163832" y="68579"/>
                    <a:pt x="207361" y="36194"/>
                    <a:pt x="251557" y="1142"/>
                  </a:cubicBezTo>
                  <a:cubicBezTo>
                    <a:pt x="254986" y="-1621"/>
                    <a:pt x="255272" y="1142"/>
                    <a:pt x="251557" y="3999"/>
                  </a:cubicBezTo>
                  <a:cubicBezTo>
                    <a:pt x="208409" y="40861"/>
                    <a:pt x="171357" y="78199"/>
                    <a:pt x="128684" y="115537"/>
                  </a:cubicBezTo>
                  <a:cubicBezTo>
                    <a:pt x="86012" y="152875"/>
                    <a:pt x="41816" y="188594"/>
                    <a:pt x="764" y="227361"/>
                  </a:cubicBezTo>
                  <a:cubicBezTo>
                    <a:pt x="478" y="227932"/>
                    <a:pt x="-379" y="226884"/>
                    <a:pt x="192" y="22631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80802B99-EB53-41A2-F838-963DC42AE156}"/>
                </a:ext>
              </a:extLst>
            </p:cNvPr>
            <p:cNvSpPr/>
            <p:nvPr/>
          </p:nvSpPr>
          <p:spPr>
            <a:xfrm>
              <a:off x="1698763" y="5418390"/>
              <a:ext cx="168346" cy="142489"/>
            </a:xfrm>
            <a:custGeom>
              <a:avLst/>
              <a:gdLst>
                <a:gd name="connsiteX0" fmla="*/ 355 w 203023"/>
                <a:gd name="connsiteY0" fmla="*/ 169432 h 171840"/>
                <a:gd name="connsiteX1" fmla="*/ 200380 w 203023"/>
                <a:gd name="connsiteY1" fmla="*/ 840 h 171840"/>
                <a:gd name="connsiteX2" fmla="*/ 200380 w 203023"/>
                <a:gd name="connsiteY2" fmla="*/ 4650 h 171840"/>
                <a:gd name="connsiteX3" fmla="*/ 2832 w 203023"/>
                <a:gd name="connsiteY3" fmla="*/ 171528 h 171840"/>
                <a:gd name="connsiteX4" fmla="*/ 355 w 203023"/>
                <a:gd name="connsiteY4" fmla="*/ 169432 h 17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023" h="171840">
                  <a:moveTo>
                    <a:pt x="355" y="169432"/>
                  </a:moveTo>
                  <a:cubicBezTo>
                    <a:pt x="59029" y="105043"/>
                    <a:pt x="129609" y="51608"/>
                    <a:pt x="200380" y="840"/>
                  </a:cubicBezTo>
                  <a:cubicBezTo>
                    <a:pt x="203904" y="-1637"/>
                    <a:pt x="203904" y="1887"/>
                    <a:pt x="200380" y="4650"/>
                  </a:cubicBezTo>
                  <a:cubicBezTo>
                    <a:pt x="132943" y="59514"/>
                    <a:pt x="79698" y="101995"/>
                    <a:pt x="2832" y="171528"/>
                  </a:cubicBezTo>
                  <a:cubicBezTo>
                    <a:pt x="1403" y="172575"/>
                    <a:pt x="-883" y="170766"/>
                    <a:pt x="355" y="16943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C2E5AE7-9E52-C3D6-CD27-C78A26226175}"/>
                </a:ext>
              </a:extLst>
            </p:cNvPr>
            <p:cNvSpPr/>
            <p:nvPr/>
          </p:nvSpPr>
          <p:spPr>
            <a:xfrm>
              <a:off x="1784594" y="5122668"/>
              <a:ext cx="203783" cy="909469"/>
            </a:xfrm>
            <a:custGeom>
              <a:avLst/>
              <a:gdLst>
                <a:gd name="connsiteX0" fmla="*/ 7525 w 245759"/>
                <a:gd name="connsiteY0" fmla="*/ 1096806 h 1096806"/>
                <a:gd name="connsiteX1" fmla="*/ 1905 w 245759"/>
                <a:gd name="connsiteY1" fmla="*/ 650655 h 1096806"/>
                <a:gd name="connsiteX2" fmla="*/ 0 w 245759"/>
                <a:gd name="connsiteY2" fmla="*/ 645512 h 1096806"/>
                <a:gd name="connsiteX3" fmla="*/ 4286 w 245759"/>
                <a:gd name="connsiteY3" fmla="*/ 641892 h 1096806"/>
                <a:gd name="connsiteX4" fmla="*/ 192786 w 245759"/>
                <a:gd name="connsiteY4" fmla="*/ 445677 h 1096806"/>
                <a:gd name="connsiteX5" fmla="*/ 160877 w 245759"/>
                <a:gd name="connsiteY5" fmla="*/ 334711 h 1096806"/>
                <a:gd name="connsiteX6" fmla="*/ 34004 w 245759"/>
                <a:gd name="connsiteY6" fmla="*/ 405672 h 1096806"/>
                <a:gd name="connsiteX7" fmla="*/ 154210 w 245759"/>
                <a:gd name="connsiteY7" fmla="*/ 283943 h 1096806"/>
                <a:gd name="connsiteX8" fmla="*/ 203359 w 245759"/>
                <a:gd name="connsiteY8" fmla="*/ 208886 h 1096806"/>
                <a:gd name="connsiteX9" fmla="*/ 120396 w 245759"/>
                <a:gd name="connsiteY9" fmla="*/ 165928 h 1096806"/>
                <a:gd name="connsiteX10" fmla="*/ 36386 w 245759"/>
                <a:gd name="connsiteY10" fmla="*/ 209076 h 1096806"/>
                <a:gd name="connsiteX11" fmla="*/ 72581 w 245759"/>
                <a:gd name="connsiteY11" fmla="*/ 176406 h 1096806"/>
                <a:gd name="connsiteX12" fmla="*/ 153162 w 245759"/>
                <a:gd name="connsiteY12" fmla="*/ 82203 h 1096806"/>
                <a:gd name="connsiteX13" fmla="*/ 163449 w 245759"/>
                <a:gd name="connsiteY13" fmla="*/ 54295 h 1096806"/>
                <a:gd name="connsiteX14" fmla="*/ 102870 w 245759"/>
                <a:gd name="connsiteY14" fmla="*/ 2003 h 1096806"/>
                <a:gd name="connsiteX15" fmla="*/ 168307 w 245759"/>
                <a:gd name="connsiteY15" fmla="*/ 54390 h 1096806"/>
                <a:gd name="connsiteX16" fmla="*/ 158782 w 245759"/>
                <a:gd name="connsiteY16" fmla="*/ 85251 h 1096806"/>
                <a:gd name="connsiteX17" fmla="*/ 79724 w 245759"/>
                <a:gd name="connsiteY17" fmla="*/ 184025 h 1096806"/>
                <a:gd name="connsiteX18" fmla="*/ 73438 w 245759"/>
                <a:gd name="connsiteY18" fmla="*/ 175358 h 1096806"/>
                <a:gd name="connsiteX19" fmla="*/ 163735 w 245759"/>
                <a:gd name="connsiteY19" fmla="*/ 143735 h 1096806"/>
                <a:gd name="connsiteX20" fmla="*/ 218218 w 245759"/>
                <a:gd name="connsiteY20" fmla="*/ 212982 h 1096806"/>
                <a:gd name="connsiteX21" fmla="*/ 166973 w 245759"/>
                <a:gd name="connsiteY21" fmla="*/ 294325 h 1096806"/>
                <a:gd name="connsiteX22" fmla="*/ 102584 w 245759"/>
                <a:gd name="connsiteY22" fmla="*/ 363381 h 1096806"/>
                <a:gd name="connsiteX23" fmla="*/ 91916 w 245759"/>
                <a:gd name="connsiteY23" fmla="*/ 349665 h 1096806"/>
                <a:gd name="connsiteX24" fmla="*/ 189929 w 245759"/>
                <a:gd name="connsiteY24" fmla="*/ 308136 h 1096806"/>
                <a:gd name="connsiteX25" fmla="*/ 239744 w 245759"/>
                <a:gd name="connsiteY25" fmla="*/ 391670 h 1096806"/>
                <a:gd name="connsiteX26" fmla="*/ 116872 w 245759"/>
                <a:gd name="connsiteY26" fmla="*/ 560739 h 1096806"/>
                <a:gd name="connsiteX27" fmla="*/ 14383 w 245759"/>
                <a:gd name="connsiteY27" fmla="*/ 653799 h 1096806"/>
                <a:gd name="connsiteX28" fmla="*/ 16859 w 245759"/>
                <a:gd name="connsiteY28" fmla="*/ 644940 h 1096806"/>
                <a:gd name="connsiteX29" fmla="*/ 7334 w 245759"/>
                <a:gd name="connsiteY29" fmla="*/ 1096425 h 109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759" h="1096806">
                  <a:moveTo>
                    <a:pt x="7525" y="1096806"/>
                  </a:moveTo>
                  <a:cubicBezTo>
                    <a:pt x="81820" y="939549"/>
                    <a:pt x="59246" y="808484"/>
                    <a:pt x="1905" y="650655"/>
                  </a:cubicBezTo>
                  <a:lnTo>
                    <a:pt x="0" y="645512"/>
                  </a:lnTo>
                  <a:lnTo>
                    <a:pt x="4286" y="641892"/>
                  </a:lnTo>
                  <a:cubicBezTo>
                    <a:pt x="72771" y="582837"/>
                    <a:pt x="140399" y="519591"/>
                    <a:pt x="192786" y="445677"/>
                  </a:cubicBezTo>
                  <a:cubicBezTo>
                    <a:pt x="226028" y="397481"/>
                    <a:pt x="260795" y="296230"/>
                    <a:pt x="160877" y="334711"/>
                  </a:cubicBezTo>
                  <a:cubicBezTo>
                    <a:pt x="122777" y="348332"/>
                    <a:pt x="69247" y="385098"/>
                    <a:pt x="34004" y="405672"/>
                  </a:cubicBezTo>
                  <a:cubicBezTo>
                    <a:pt x="71438" y="369477"/>
                    <a:pt x="121063" y="323472"/>
                    <a:pt x="154210" y="283943"/>
                  </a:cubicBezTo>
                  <a:cubicBezTo>
                    <a:pt x="173831" y="260416"/>
                    <a:pt x="194120" y="236318"/>
                    <a:pt x="203359" y="208886"/>
                  </a:cubicBezTo>
                  <a:cubicBezTo>
                    <a:pt x="221837" y="150974"/>
                    <a:pt x="158782" y="150688"/>
                    <a:pt x="120396" y="165928"/>
                  </a:cubicBezTo>
                  <a:cubicBezTo>
                    <a:pt x="94679" y="173929"/>
                    <a:pt x="60293" y="196122"/>
                    <a:pt x="36386" y="209076"/>
                  </a:cubicBezTo>
                  <a:lnTo>
                    <a:pt x="72581" y="176406"/>
                  </a:lnTo>
                  <a:cubicBezTo>
                    <a:pt x="103606" y="148821"/>
                    <a:pt x="130717" y="117127"/>
                    <a:pt x="153162" y="82203"/>
                  </a:cubicBezTo>
                  <a:cubicBezTo>
                    <a:pt x="159035" y="73993"/>
                    <a:pt x="162589" y="64353"/>
                    <a:pt x="163449" y="54295"/>
                  </a:cubicBezTo>
                  <a:cubicBezTo>
                    <a:pt x="165354" y="23434"/>
                    <a:pt x="133731" y="-5808"/>
                    <a:pt x="102870" y="2003"/>
                  </a:cubicBezTo>
                  <a:cubicBezTo>
                    <a:pt x="134588" y="-8094"/>
                    <a:pt x="169545" y="21624"/>
                    <a:pt x="168307" y="54390"/>
                  </a:cubicBezTo>
                  <a:cubicBezTo>
                    <a:pt x="167955" y="65345"/>
                    <a:pt x="164665" y="76004"/>
                    <a:pt x="158782" y="85251"/>
                  </a:cubicBezTo>
                  <a:cubicBezTo>
                    <a:pt x="137492" y="121927"/>
                    <a:pt x="110846" y="155219"/>
                    <a:pt x="79724" y="184025"/>
                  </a:cubicBezTo>
                  <a:lnTo>
                    <a:pt x="73438" y="175358"/>
                  </a:lnTo>
                  <a:cubicBezTo>
                    <a:pt x="100536" y="157667"/>
                    <a:pt x="131521" y="146816"/>
                    <a:pt x="163735" y="143735"/>
                  </a:cubicBezTo>
                  <a:cubicBezTo>
                    <a:pt x="206026" y="140877"/>
                    <a:pt x="231362" y="172310"/>
                    <a:pt x="218218" y="212982"/>
                  </a:cubicBezTo>
                  <a:cubicBezTo>
                    <a:pt x="208693" y="244700"/>
                    <a:pt x="187166" y="269369"/>
                    <a:pt x="166973" y="294325"/>
                  </a:cubicBezTo>
                  <a:cubicBezTo>
                    <a:pt x="146780" y="319281"/>
                    <a:pt x="125159" y="341283"/>
                    <a:pt x="102584" y="363381"/>
                  </a:cubicBezTo>
                  <a:lnTo>
                    <a:pt x="91916" y="349665"/>
                  </a:lnTo>
                  <a:cubicBezTo>
                    <a:pt x="122111" y="331568"/>
                    <a:pt x="153924" y="313089"/>
                    <a:pt x="189929" y="308136"/>
                  </a:cubicBezTo>
                  <a:cubicBezTo>
                    <a:pt x="243364" y="301278"/>
                    <a:pt x="254603" y="349475"/>
                    <a:pt x="239744" y="391670"/>
                  </a:cubicBezTo>
                  <a:cubicBezTo>
                    <a:pt x="217265" y="459489"/>
                    <a:pt x="164973" y="510542"/>
                    <a:pt x="116872" y="560739"/>
                  </a:cubicBezTo>
                  <a:cubicBezTo>
                    <a:pt x="84106" y="593315"/>
                    <a:pt x="50197" y="624366"/>
                    <a:pt x="14383" y="653799"/>
                  </a:cubicBezTo>
                  <a:lnTo>
                    <a:pt x="16859" y="644940"/>
                  </a:lnTo>
                  <a:cubicBezTo>
                    <a:pt x="70771" y="805627"/>
                    <a:pt x="91631" y="941263"/>
                    <a:pt x="7334" y="109642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DD1FC0-6E59-CF68-9555-15DCF6EC652C}"/>
              </a:ext>
            </a:extLst>
          </p:cNvPr>
          <p:cNvGrpSpPr/>
          <p:nvPr/>
        </p:nvGrpSpPr>
        <p:grpSpPr>
          <a:xfrm>
            <a:off x="4341120" y="1867574"/>
            <a:ext cx="4330519" cy="1102672"/>
            <a:chOff x="1271588" y="3511024"/>
            <a:chExt cx="4330519" cy="1102672"/>
          </a:xfrm>
        </p:grpSpPr>
        <p:sp>
          <p:nvSpPr>
            <p:cNvPr id="385" name="Rectangle: Rounded Corners 384">
              <a:extLst>
                <a:ext uri="{FF2B5EF4-FFF2-40B4-BE49-F238E27FC236}">
                  <a16:creationId xmlns:a16="http://schemas.microsoft.com/office/drawing/2014/main" id="{57B79832-7DC9-63D6-F3FE-645CD08E93EB}"/>
                </a:ext>
              </a:extLst>
            </p:cNvPr>
            <p:cNvSpPr/>
            <p:nvPr/>
          </p:nvSpPr>
          <p:spPr>
            <a:xfrm>
              <a:off x="1271588" y="3511024"/>
              <a:ext cx="4330519" cy="1102672"/>
            </a:xfrm>
            <a:prstGeom prst="roundRect">
              <a:avLst>
                <a:gd name="adj" fmla="val 16540"/>
              </a:avLst>
            </a:prstGeom>
            <a:gradFill>
              <a:gsLst>
                <a:gs pos="0">
                  <a:srgbClr val="00B0F0"/>
                </a:gs>
                <a:gs pos="58000">
                  <a:srgbClr val="2DBAD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939800" dist="165100" dir="5400000" algn="t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 Narrow" panose="020B0606020202030204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F2655FB-C686-E382-9DD2-53318A387178}"/>
                </a:ext>
              </a:extLst>
            </p:cNvPr>
            <p:cNvSpPr/>
            <p:nvPr/>
          </p:nvSpPr>
          <p:spPr>
            <a:xfrm>
              <a:off x="2975697" y="3621135"/>
              <a:ext cx="2429774" cy="909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 err="1">
                  <a:solidFill>
                    <a:srgbClr val="1B1344"/>
                  </a:solidFill>
                  <a:latin typeface="Arial Narrow" panose="020B060602020203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FrontEnd</a:t>
              </a:r>
              <a:r>
                <a:rPr lang="en-US" sz="1400" dirty="0">
                  <a:solidFill>
                    <a:srgbClr val="1B1344"/>
                  </a:solidFill>
                  <a:latin typeface="Arial Narrow" panose="020B060602020203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: codes and creates the visual front-end elements of a software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636AF0-1B65-007D-A6F2-B6F9465B3A4F}"/>
              </a:ext>
            </a:extLst>
          </p:cNvPr>
          <p:cNvGrpSpPr/>
          <p:nvPr/>
        </p:nvGrpSpPr>
        <p:grpSpPr>
          <a:xfrm>
            <a:off x="3979971" y="1537873"/>
            <a:ext cx="852959" cy="852959"/>
            <a:chOff x="3979971" y="1537873"/>
            <a:chExt cx="852959" cy="852959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EBDC2344-E0B3-A1D5-F18E-3310AAD884BE}"/>
                </a:ext>
              </a:extLst>
            </p:cNvPr>
            <p:cNvSpPr/>
            <p:nvPr/>
          </p:nvSpPr>
          <p:spPr>
            <a:xfrm>
              <a:off x="3979971" y="1537873"/>
              <a:ext cx="852959" cy="852959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BF78BBB9-921F-70C7-55C2-DADFABF56E32}"/>
                </a:ext>
              </a:extLst>
            </p:cNvPr>
            <p:cNvSpPr/>
            <p:nvPr/>
          </p:nvSpPr>
          <p:spPr>
            <a:xfrm>
              <a:off x="4111749" y="1669651"/>
              <a:ext cx="589402" cy="5894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b="1" dirty="0">
                  <a:solidFill>
                    <a:srgbClr val="1B1344"/>
                  </a:solidFill>
                  <a:latin typeface="Arial Narrow" panose="020B0606020202030204" pitchFamily="34" charset="0"/>
                </a:rPr>
                <a:t>01</a:t>
              </a: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88DF87E2-0560-D8EB-646B-7A1FB10CA058}"/>
              </a:ext>
            </a:extLst>
          </p:cNvPr>
          <p:cNvGrpSpPr/>
          <p:nvPr/>
        </p:nvGrpSpPr>
        <p:grpSpPr>
          <a:xfrm>
            <a:off x="4349535" y="3524459"/>
            <a:ext cx="4330519" cy="1102672"/>
            <a:chOff x="1271588" y="3511024"/>
            <a:chExt cx="4330519" cy="1102672"/>
          </a:xfrm>
        </p:grpSpPr>
        <p:sp>
          <p:nvSpPr>
            <p:cNvPr id="409" name="Rectangle: Rounded Corners 408">
              <a:extLst>
                <a:ext uri="{FF2B5EF4-FFF2-40B4-BE49-F238E27FC236}">
                  <a16:creationId xmlns:a16="http://schemas.microsoft.com/office/drawing/2014/main" id="{CEA3A722-19A1-68CC-14F1-33EF1B6FDF6A}"/>
                </a:ext>
              </a:extLst>
            </p:cNvPr>
            <p:cNvSpPr/>
            <p:nvPr/>
          </p:nvSpPr>
          <p:spPr>
            <a:xfrm>
              <a:off x="1271588" y="3511024"/>
              <a:ext cx="4330519" cy="1102672"/>
            </a:xfrm>
            <a:prstGeom prst="roundRect">
              <a:avLst>
                <a:gd name="adj" fmla="val 16540"/>
              </a:avLst>
            </a:prstGeom>
            <a:gradFill>
              <a:gsLst>
                <a:gs pos="0">
                  <a:srgbClr val="00B0F0"/>
                </a:gs>
                <a:gs pos="58000">
                  <a:srgbClr val="2DBAD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939800" dist="165100" dir="5400000" algn="t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Arial Narrow" panose="020B0606020202030204" pitchFamily="34" charset="0"/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EC3422E0-FD25-26CA-2786-3F03A7CF23CA}"/>
                </a:ext>
              </a:extLst>
            </p:cNvPr>
            <p:cNvSpPr/>
            <p:nvPr/>
          </p:nvSpPr>
          <p:spPr>
            <a:xfrm>
              <a:off x="2975139" y="3589661"/>
              <a:ext cx="2429774" cy="909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 err="1">
                  <a:solidFill>
                    <a:srgbClr val="1B1344"/>
                  </a:solidFill>
                  <a:latin typeface="Arial Narrow" panose="020B060602020203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BackEnd</a:t>
              </a:r>
              <a:r>
                <a:rPr lang="en-US" sz="1400" dirty="0">
                  <a:solidFill>
                    <a:srgbClr val="1B1344"/>
                  </a:solidFill>
                  <a:latin typeface="Arial Narrow" panose="020B060602020203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: builds and maintains the technology that powers those components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FE43AF1-3204-980A-3619-C71D37C39E2D}"/>
              </a:ext>
            </a:extLst>
          </p:cNvPr>
          <p:cNvGrpSpPr/>
          <p:nvPr/>
        </p:nvGrpSpPr>
        <p:grpSpPr>
          <a:xfrm>
            <a:off x="3988386" y="3194758"/>
            <a:ext cx="852959" cy="852959"/>
            <a:chOff x="3988386" y="3194758"/>
            <a:chExt cx="852959" cy="852959"/>
          </a:xfrm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3AB2812-6889-904E-6492-82E71E602E70}"/>
                </a:ext>
              </a:extLst>
            </p:cNvPr>
            <p:cNvSpPr/>
            <p:nvPr/>
          </p:nvSpPr>
          <p:spPr>
            <a:xfrm>
              <a:off x="3988386" y="3194758"/>
              <a:ext cx="852959" cy="852959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5209577B-CE74-F153-9BA7-593814DA1A65}"/>
                </a:ext>
              </a:extLst>
            </p:cNvPr>
            <p:cNvSpPr/>
            <p:nvPr/>
          </p:nvSpPr>
          <p:spPr>
            <a:xfrm>
              <a:off x="4120164" y="3326536"/>
              <a:ext cx="589402" cy="5894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b="1" dirty="0">
                  <a:solidFill>
                    <a:srgbClr val="1B1344"/>
                  </a:solidFill>
                  <a:latin typeface="Arial Narrow" panose="020B0606020202030204" pitchFamily="34" charset="0"/>
                </a:rPr>
                <a:t>0</a:t>
              </a:r>
              <a:r>
                <a:rPr lang="en-US" b="1" dirty="0">
                  <a:solidFill>
                    <a:srgbClr val="1B1344"/>
                  </a:solidFill>
                  <a:latin typeface="Arial Narrow" panose="020B0606020202030204" pitchFamily="34" charset="0"/>
                </a:rPr>
                <a:t>2</a:t>
              </a:r>
              <a:endParaRPr lang="id-ID" b="1" dirty="0">
                <a:solidFill>
                  <a:srgbClr val="1B1344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2F6D9D-128B-EF8F-8163-47F3C1766593}"/>
              </a:ext>
            </a:extLst>
          </p:cNvPr>
          <p:cNvGrpSpPr/>
          <p:nvPr/>
        </p:nvGrpSpPr>
        <p:grpSpPr>
          <a:xfrm>
            <a:off x="4365424" y="5110458"/>
            <a:ext cx="4330519" cy="1102672"/>
            <a:chOff x="1271588" y="3511024"/>
            <a:chExt cx="4330519" cy="1102672"/>
          </a:xfrm>
        </p:grpSpPr>
        <p:sp>
          <p:nvSpPr>
            <p:cNvPr id="415" name="Rectangle: Rounded Corners 414">
              <a:extLst>
                <a:ext uri="{FF2B5EF4-FFF2-40B4-BE49-F238E27FC236}">
                  <a16:creationId xmlns:a16="http://schemas.microsoft.com/office/drawing/2014/main" id="{DEDFB00A-993D-30EF-2160-777005EAE80A}"/>
                </a:ext>
              </a:extLst>
            </p:cNvPr>
            <p:cNvSpPr/>
            <p:nvPr/>
          </p:nvSpPr>
          <p:spPr>
            <a:xfrm>
              <a:off x="1271588" y="3511024"/>
              <a:ext cx="4330519" cy="1102672"/>
            </a:xfrm>
            <a:prstGeom prst="roundRect">
              <a:avLst>
                <a:gd name="adj" fmla="val 16540"/>
              </a:avLst>
            </a:prstGeom>
            <a:gradFill>
              <a:gsLst>
                <a:gs pos="0">
                  <a:srgbClr val="00B0F0"/>
                </a:gs>
                <a:gs pos="58000">
                  <a:srgbClr val="2DBAD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939800" dist="165100" dir="5400000" algn="t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Arial Narrow" panose="020B0606020202030204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73D730E7-8B84-5640-7E08-78C019C8A351}"/>
                </a:ext>
              </a:extLst>
            </p:cNvPr>
            <p:cNvSpPr/>
            <p:nvPr/>
          </p:nvSpPr>
          <p:spPr>
            <a:xfrm>
              <a:off x="2948045" y="3598091"/>
              <a:ext cx="2539553" cy="909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 err="1">
                  <a:solidFill>
                    <a:srgbClr val="1B1344"/>
                  </a:solidFill>
                  <a:latin typeface="Arial Narrow" panose="020B060602020203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FullStack</a:t>
              </a:r>
              <a:r>
                <a:rPr lang="en-US" sz="1400" dirty="0">
                  <a:solidFill>
                    <a:srgbClr val="1B1344"/>
                  </a:solidFill>
                  <a:latin typeface="Arial Narrow" panose="020B060602020203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: all the work of databases, servers, systems engineering, and clients.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F47ADB6-627E-9069-0BA3-D17997730B3A}"/>
              </a:ext>
            </a:extLst>
          </p:cNvPr>
          <p:cNvGrpSpPr/>
          <p:nvPr/>
        </p:nvGrpSpPr>
        <p:grpSpPr>
          <a:xfrm>
            <a:off x="4004275" y="4780757"/>
            <a:ext cx="852959" cy="852959"/>
            <a:chOff x="4004275" y="4780757"/>
            <a:chExt cx="852959" cy="852959"/>
          </a:xfrm>
        </p:grpSpPr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9261F08E-755D-D872-5F69-6169A96FEE54}"/>
                </a:ext>
              </a:extLst>
            </p:cNvPr>
            <p:cNvSpPr/>
            <p:nvPr/>
          </p:nvSpPr>
          <p:spPr>
            <a:xfrm>
              <a:off x="4004275" y="4780757"/>
              <a:ext cx="852959" cy="852959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4116473F-27C9-2992-ED1C-4489D9537AE6}"/>
                </a:ext>
              </a:extLst>
            </p:cNvPr>
            <p:cNvSpPr/>
            <p:nvPr/>
          </p:nvSpPr>
          <p:spPr>
            <a:xfrm>
              <a:off x="4136053" y="4912535"/>
              <a:ext cx="589402" cy="5894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b="1" dirty="0">
                  <a:solidFill>
                    <a:srgbClr val="1B1344"/>
                  </a:solidFill>
                  <a:latin typeface="Arial Narrow" panose="020B0606020202030204" pitchFamily="34" charset="0"/>
                </a:rPr>
                <a:t>0</a:t>
              </a:r>
              <a:r>
                <a:rPr lang="en-US" b="1" dirty="0">
                  <a:solidFill>
                    <a:srgbClr val="1B1344"/>
                  </a:solidFill>
                  <a:latin typeface="Arial Narrow" panose="020B0606020202030204" pitchFamily="34" charset="0"/>
                </a:rPr>
                <a:t>3</a:t>
              </a:r>
              <a:endParaRPr lang="id-ID" b="1" dirty="0">
                <a:solidFill>
                  <a:srgbClr val="1B1344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087E1C4E-6C3D-D6BA-12AA-3992E6800A0E}"/>
              </a:ext>
            </a:extLst>
          </p:cNvPr>
          <p:cNvGrpSpPr/>
          <p:nvPr/>
        </p:nvGrpSpPr>
        <p:grpSpPr>
          <a:xfrm>
            <a:off x="2541849" y="1948940"/>
            <a:ext cx="1301605" cy="3262625"/>
            <a:chOff x="2541849" y="1639845"/>
            <a:chExt cx="1301605" cy="3262625"/>
          </a:xfrm>
        </p:grpSpPr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6D6E1D3-CA0C-BD95-CE7C-0B0170E5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41849" y="4133698"/>
              <a:ext cx="535888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50FF4A28-4A0D-6032-C76F-AA22FEB234E4}"/>
                </a:ext>
              </a:extLst>
            </p:cNvPr>
            <p:cNvCxnSpPr>
              <a:cxnSpLocks/>
            </p:cNvCxnSpPr>
            <p:nvPr/>
          </p:nvCxnSpPr>
          <p:spPr>
            <a:xfrm>
              <a:off x="3077737" y="1639845"/>
              <a:ext cx="0" cy="3262625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CB8B569B-B2F5-4837-DDA1-4D8851C12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77737" y="4902470"/>
              <a:ext cx="765717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72081FB-FF15-2C28-D59F-0012E46B668E}"/>
                </a:ext>
              </a:extLst>
            </p:cNvPr>
            <p:cNvCxnSpPr>
              <a:cxnSpLocks/>
            </p:cNvCxnSpPr>
            <p:nvPr/>
          </p:nvCxnSpPr>
          <p:spPr>
            <a:xfrm>
              <a:off x="3077737" y="3326569"/>
              <a:ext cx="765717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35D2B7F-54B1-671F-D915-2902DF4484EB}"/>
                </a:ext>
              </a:extLst>
            </p:cNvPr>
            <p:cNvCxnSpPr>
              <a:cxnSpLocks/>
            </p:cNvCxnSpPr>
            <p:nvPr/>
          </p:nvCxnSpPr>
          <p:spPr>
            <a:xfrm>
              <a:off x="3077737" y="1639845"/>
              <a:ext cx="765717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2" name="TextBox 431">
            <a:extLst>
              <a:ext uri="{FF2B5EF4-FFF2-40B4-BE49-F238E27FC236}">
                <a16:creationId xmlns:a16="http://schemas.microsoft.com/office/drawing/2014/main" id="{C717CDF2-56C9-A73D-3931-7E5B4C6A84FB}"/>
              </a:ext>
            </a:extLst>
          </p:cNvPr>
          <p:cNvSpPr txBox="1"/>
          <p:nvPr/>
        </p:nvSpPr>
        <p:spPr>
          <a:xfrm>
            <a:off x="1979530" y="261195"/>
            <a:ext cx="159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Definition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ECFE50-2FCC-DB72-87DF-6BD3D5DBE8B7}"/>
              </a:ext>
            </a:extLst>
          </p:cNvPr>
          <p:cNvSpPr/>
          <p:nvPr/>
        </p:nvSpPr>
        <p:spPr>
          <a:xfrm>
            <a:off x="269193" y="871844"/>
            <a:ext cx="10175390" cy="629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is the building and maintenance of websites; it’s the work that happens behind the scenes to make a website look great, work fast and perform well with a seamless user experience.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125480-9048-A736-F9BC-E1012C8CD349}"/>
              </a:ext>
            </a:extLst>
          </p:cNvPr>
          <p:cNvSpPr/>
          <p:nvPr/>
        </p:nvSpPr>
        <p:spPr>
          <a:xfrm>
            <a:off x="2522591" y="608828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DFDFC7-0531-A996-CBE2-5D7DD9B6E1A9}"/>
              </a:ext>
            </a:extLst>
          </p:cNvPr>
          <p:cNvSpPr/>
          <p:nvPr/>
        </p:nvSpPr>
        <p:spPr>
          <a:xfrm>
            <a:off x="10308605" y="546081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A45D5B7-9BB7-545A-1507-8DC532F9897E}"/>
              </a:ext>
            </a:extLst>
          </p:cNvPr>
          <p:cNvSpPr/>
          <p:nvPr/>
        </p:nvSpPr>
        <p:spPr>
          <a:xfrm>
            <a:off x="9750952" y="161123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3DB9DE-E42E-615A-B59C-A593B9065FF1}"/>
              </a:ext>
            </a:extLst>
          </p:cNvPr>
          <p:cNvSpPr/>
          <p:nvPr/>
        </p:nvSpPr>
        <p:spPr>
          <a:xfrm>
            <a:off x="648651" y="216591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B43979-454A-1044-845A-A65720C03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95" y="2015880"/>
            <a:ext cx="755670" cy="7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89CCA9-EE05-E10D-A5F5-49BF1F8C8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345" y="3698343"/>
            <a:ext cx="679051" cy="67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C73084-7F3A-4D3E-E443-EFDFE273D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333" y="5407127"/>
            <a:ext cx="596087" cy="5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74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4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0.37461 -0.00162 L -0.27408 -0.03912 C -0.25286 -0.04746 -0.22161 -0.05162 -0.18893 -0.05162 C -0.15156 -0.05162 -0.12109 -0.04746 -0.10065 -0.03912 L -3.75E-6 -0.00162 " pathEditMode="relative" rAng="0" ptsTypes="AAAAA">
                                          <p:cBhvr>
                                            <p:cTn id="12" dur="100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24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4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4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0.37461 -0.00162 L -0.27409 -0.03912 C -0.25287 -0.04745 -0.22162 -0.05162 -0.18894 -0.05162 C -0.15157 -0.05162 -0.1211 -0.04745 -0.10066 -0.03912 L 5E-6 -0.00162 " pathEditMode="relative" rAng="0" ptsTypes="AAAAA">
                                          <p:cBhvr>
                                            <p:cTn id="25" dur="1000" fill="hold"/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24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4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0.37461 -0.00162 L -0.27409 -0.03912 C -0.25287 -0.04745 -0.22162 -0.05162 -0.18894 -0.05162 C -0.15157 -0.05162 -0.1211 -0.04745 -0.10065 -0.03912 L 2.91667E-6 -0.00162 " pathEditMode="relative" rAng="0" ptsTypes="AAAAA">
                                          <p:cBhvr>
                                            <p:cTn id="38" dur="100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24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1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1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2" dur="16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320" fill="hold">
                                              <p:stCondLst>
                                                <p:cond delay="32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4" dur="32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5" dur="320" fill="hold">
                                              <p:stCondLst>
                                                <p:cond delay="96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6" dur="32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7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8" dur="1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9" dur="340" fill="hold">
                                              <p:stCondLst>
                                                <p:cond delay="34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0" dur="340" fill="hold">
                                              <p:stCondLst>
                                                <p:cond delay="68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340" fill="hold">
                                              <p:stCondLst>
                                                <p:cond delay="102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2" dur="340" fill="hold">
                                              <p:stCondLst>
                                                <p:cond delay="136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4" dur="1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5" dur="340" fill="hold">
                                              <p:stCondLst>
                                                <p:cond delay="34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6" dur="340" fill="hold">
                                              <p:stCondLst>
                                                <p:cond delay="68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340" fill="hold">
                                              <p:stCondLst>
                                                <p:cond delay="102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8" dur="340" fill="hold">
                                              <p:stCondLst>
                                                <p:cond delay="136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2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1" grpId="1" animBg="1"/>
          <p:bldP spid="43" grpId="0" animBg="1"/>
          <p:bldP spid="43" grpId="1" animBg="1"/>
          <p:bldP spid="45" grpId="0" animBg="1"/>
          <p:bldP spid="4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4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0.37461 -0.00162 L -0.27409 -0.03912 C -0.25286 -0.04745 -0.22161 -0.05162 -0.18893 -0.05162 C -0.15156 -0.05162 -0.12109 -0.04745 -0.10065 -0.03912 L -1.04167E-6 -0.00162 " pathEditMode="relative" rAng="0" ptsTypes="AAAAA">
                                          <p:cBhvr>
                                            <p:cTn id="12" dur="100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24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4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4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0.37461 -0.00162 L -0.27409 -0.03912 C -0.25286 -0.04745 -0.22161 -0.05162 -0.18893 -0.05162 C -0.15156 -0.05162 -0.12109 -0.04745 -0.10065 -0.03912 L -1.04167E-6 -0.00162 " pathEditMode="relative" rAng="0" ptsTypes="AAAAA">
                                          <p:cBhvr>
                                            <p:cTn id="25" dur="1000" fill="hold"/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24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4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0.37461 -0.00162 L -0.27409 -0.03912 C -0.25286 -0.04745 -0.22161 -0.05162 -0.18893 -0.05162 C -0.15156 -0.05162 -0.12109 -0.04745 -0.10065 -0.03912 L -1.04167E-6 -0.00162 " pathEditMode="relative" rAng="0" ptsTypes="AAAAA">
                                          <p:cBhvr>
                                            <p:cTn id="38" dur="100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24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1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1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2" dur="16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320" fill="hold">
                                              <p:stCondLst>
                                                <p:cond delay="32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4" dur="32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5" dur="320" fill="hold">
                                              <p:stCondLst>
                                                <p:cond delay="96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6" dur="32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7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8" dur="1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9" dur="340" fill="hold">
                                              <p:stCondLst>
                                                <p:cond delay="34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0" dur="340" fill="hold">
                                              <p:stCondLst>
                                                <p:cond delay="68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340" fill="hold">
                                              <p:stCondLst>
                                                <p:cond delay="102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2" dur="340" fill="hold">
                                              <p:stCondLst>
                                                <p:cond delay="136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4" dur="1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5" dur="340" fill="hold">
                                              <p:stCondLst>
                                                <p:cond delay="34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6" dur="340" fill="hold">
                                              <p:stCondLst>
                                                <p:cond delay="68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340" fill="hold">
                                              <p:stCondLst>
                                                <p:cond delay="102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8" dur="340" fill="hold">
                                              <p:stCondLst>
                                                <p:cond delay="136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2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1" grpId="1" animBg="1"/>
          <p:bldP spid="43" grpId="0" animBg="1"/>
          <p:bldP spid="43" grpId="1" animBg="1"/>
          <p:bldP spid="45" grpId="0" animBg="1"/>
          <p:bldP spid="45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: Rounded Corners 432">
            <a:extLst>
              <a:ext uri="{FF2B5EF4-FFF2-40B4-BE49-F238E27FC236}">
                <a16:creationId xmlns:a16="http://schemas.microsoft.com/office/drawing/2014/main" id="{3FAEB624-D7EE-D171-02D3-526D1490CC5B}"/>
              </a:ext>
            </a:extLst>
          </p:cNvPr>
          <p:cNvSpPr/>
          <p:nvPr/>
        </p:nvSpPr>
        <p:spPr>
          <a:xfrm>
            <a:off x="393942" y="270977"/>
            <a:ext cx="4354796" cy="566186"/>
          </a:xfrm>
          <a:prstGeom prst="roundRect">
            <a:avLst>
              <a:gd name="adj" fmla="val 20689"/>
            </a:avLst>
          </a:prstGeom>
          <a:solidFill>
            <a:schemeClr val="bg1">
              <a:alpha val="37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1B1344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74082-266C-9622-9EFA-014C4190A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777" y="1232178"/>
            <a:ext cx="998095" cy="1389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C9184-E2C6-07F0-1735-756A26565021}"/>
              </a:ext>
            </a:extLst>
          </p:cNvPr>
          <p:cNvGrpSpPr/>
          <p:nvPr/>
        </p:nvGrpSpPr>
        <p:grpSpPr>
          <a:xfrm>
            <a:off x="4153170" y="8368349"/>
            <a:ext cx="3818608" cy="909184"/>
            <a:chOff x="2448448" y="3880993"/>
            <a:chExt cx="7295103" cy="1736912"/>
          </a:xfrm>
          <a:effectLst>
            <a:outerShdw blurRad="381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09EE64-6EB3-A621-CD36-0D7EDCC0D538}"/>
                </a:ext>
              </a:extLst>
            </p:cNvPr>
            <p:cNvGrpSpPr/>
            <p:nvPr/>
          </p:nvGrpSpPr>
          <p:grpSpPr>
            <a:xfrm rot="21357960">
              <a:off x="6015049" y="3880993"/>
              <a:ext cx="3525435" cy="751207"/>
              <a:chOff x="6058531" y="3983021"/>
              <a:chExt cx="3564440" cy="75120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1DFBFD7-36DE-61F1-A8F8-6C0727136CF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7E4AEB9-5659-393B-0319-AC8426B329EE}"/>
                  </a:ext>
                </a:extLst>
              </p:cNvPr>
              <p:cNvSpPr/>
              <p:nvPr/>
            </p:nvSpPr>
            <p:spPr>
              <a:xfrm>
                <a:off x="6074093" y="4041935"/>
                <a:ext cx="3441176" cy="692293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BD86DD-3885-1FCE-5FCF-315AF23D6661}"/>
                </a:ext>
              </a:extLst>
            </p:cNvPr>
            <p:cNvGrpSpPr/>
            <p:nvPr/>
          </p:nvGrpSpPr>
          <p:grpSpPr>
            <a:xfrm rot="242040" flipH="1">
              <a:off x="2509168" y="3923189"/>
              <a:ext cx="3525435" cy="751202"/>
              <a:chOff x="6058531" y="3983021"/>
              <a:chExt cx="3564440" cy="751202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903DA83-699B-2704-5681-EDA7E86C9FA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14111A6-6617-6B95-BDD0-DDFB9CC874EA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ED989D-7BC4-7979-A3E6-428830438721}"/>
                </a:ext>
              </a:extLst>
            </p:cNvPr>
            <p:cNvGrpSpPr/>
            <p:nvPr/>
          </p:nvGrpSpPr>
          <p:grpSpPr>
            <a:xfrm flipH="1">
              <a:off x="2552651" y="4025217"/>
              <a:ext cx="3564440" cy="751202"/>
              <a:chOff x="6058531" y="3983021"/>
              <a:chExt cx="3564440" cy="75120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E6DBB7-2C65-4CB4-4363-A674B009DD84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2034F5-89FE-E7D6-AE0B-6DC6817D8FA9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9FD96FB-3061-3DCC-7805-087B21776279}"/>
                </a:ext>
              </a:extLst>
            </p:cNvPr>
            <p:cNvGrpSpPr/>
            <p:nvPr/>
          </p:nvGrpSpPr>
          <p:grpSpPr>
            <a:xfrm>
              <a:off x="6058531" y="3983021"/>
              <a:ext cx="3564440" cy="751202"/>
              <a:chOff x="6058531" y="3983021"/>
              <a:chExt cx="3564440" cy="75120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0AE1DD7-27A2-F367-CDA3-D1C3CB690D75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215CFE7-B743-212C-33DB-232305FB7FCC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D44469-4752-71EB-1206-5136404E6C07}"/>
                </a:ext>
              </a:extLst>
            </p:cNvPr>
            <p:cNvGrpSpPr/>
            <p:nvPr/>
          </p:nvGrpSpPr>
          <p:grpSpPr>
            <a:xfrm>
              <a:off x="2539355" y="4207716"/>
              <a:ext cx="7104134" cy="1029538"/>
              <a:chOff x="2363317" y="4127141"/>
              <a:chExt cx="7269970" cy="1082621"/>
            </a:xfrm>
            <a:effectLst/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746035B-F8AE-D7BC-58A6-90B046A8040F}"/>
                  </a:ext>
                </a:extLst>
              </p:cNvPr>
              <p:cNvGrpSpPr/>
              <p:nvPr/>
            </p:nvGrpSpPr>
            <p:grpSpPr>
              <a:xfrm>
                <a:off x="5979280" y="4137354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4EB32B5-CBE9-4A49-541B-5C6DA5E3A2E7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D07BFF8-48A4-4BFE-D5A2-70C25554D155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284F88-7C3F-5713-D003-D9FCAF0D0137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06F9969A-A87E-B3A5-91B9-562D6C08B2A0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A7B32E-18BD-DCF8-0119-ADF1B82DD779}"/>
                  </a:ext>
                </a:extLst>
              </p:cNvPr>
              <p:cNvGrpSpPr/>
              <p:nvPr/>
            </p:nvGrpSpPr>
            <p:grpSpPr>
              <a:xfrm flipH="1">
                <a:off x="2363317" y="4127141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29C1A6D-DDC3-46B3-386A-9DE1747625A0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DE35D9E-99E0-17BE-2E72-8FC62AE7983C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0EDE2B7-C7EC-032C-AEDA-A527F67B5DB0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27F61D8-62DF-2B6B-E63C-1A90356956E5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129023-87C7-6457-B65F-CC161CF1BFC4}"/>
                </a:ext>
              </a:extLst>
            </p:cNvPr>
            <p:cNvGrpSpPr/>
            <p:nvPr/>
          </p:nvGrpSpPr>
          <p:grpSpPr>
            <a:xfrm>
              <a:off x="2448448" y="4515661"/>
              <a:ext cx="7295103" cy="1102244"/>
              <a:chOff x="434" y="4322621"/>
              <a:chExt cx="11278045" cy="170404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E80ACEB-5694-2E42-D1BC-C80E4BA9CAE3}"/>
                  </a:ext>
                </a:extLst>
              </p:cNvPr>
              <p:cNvSpPr/>
              <p:nvPr/>
            </p:nvSpPr>
            <p:spPr>
              <a:xfrm rot="293405" flipH="1">
                <a:off x="434" y="4322621"/>
                <a:ext cx="11242391" cy="1704042"/>
              </a:xfrm>
              <a:custGeom>
                <a:avLst/>
                <a:gdLst>
                  <a:gd name="connsiteX0" fmla="*/ 6051499 w 11252925"/>
                  <a:gd name="connsiteY0" fmla="*/ 63019 h 1704042"/>
                  <a:gd name="connsiteX1" fmla="*/ 5314921 w 11252925"/>
                  <a:gd name="connsiteY1" fmla="*/ 0 h 1704042"/>
                  <a:gd name="connsiteX2" fmla="*/ 5267671 w 11252925"/>
                  <a:gd name="connsiteY2" fmla="*/ 32639 h 1704042"/>
                  <a:gd name="connsiteX3" fmla="*/ 5126813 w 11252925"/>
                  <a:gd name="connsiteY3" fmla="*/ 207339 h 1704042"/>
                  <a:gd name="connsiteX4" fmla="*/ 5124333 w 11252925"/>
                  <a:gd name="connsiteY4" fmla="*/ 213435 h 1704042"/>
                  <a:gd name="connsiteX5" fmla="*/ 0 w 11252925"/>
                  <a:gd name="connsiteY5" fmla="*/ 213435 h 1704042"/>
                  <a:gd name="connsiteX6" fmla="*/ 0 w 11252925"/>
                  <a:gd name="connsiteY6" fmla="*/ 749073 h 1704042"/>
                  <a:gd name="connsiteX7" fmla="*/ 5126274 w 11252925"/>
                  <a:gd name="connsiteY7" fmla="*/ 749073 h 1704042"/>
                  <a:gd name="connsiteX8" fmla="*/ 5133265 w 11252925"/>
                  <a:gd name="connsiteY8" fmla="*/ 765073 h 1704042"/>
                  <a:gd name="connsiteX9" fmla="*/ 5594909 w 11252925"/>
                  <a:gd name="connsiteY9" fmla="*/ 1063603 h 1704042"/>
                  <a:gd name="connsiteX10" fmla="*/ 6100554 w 11252925"/>
                  <a:gd name="connsiteY10" fmla="*/ 847830 h 1704042"/>
                  <a:gd name="connsiteX11" fmla="*/ 6110161 w 11252925"/>
                  <a:gd name="connsiteY11" fmla="*/ 833250 h 1704042"/>
                  <a:gd name="connsiteX12" fmla="*/ 11161937 w 11252925"/>
                  <a:gd name="connsiteY12" fmla="*/ 1704042 h 1704042"/>
                  <a:gd name="connsiteX13" fmla="*/ 11252925 w 11252925"/>
                  <a:gd name="connsiteY13" fmla="*/ 1176189 h 1704042"/>
                  <a:gd name="connsiteX14" fmla="*/ 6203062 w 11252925"/>
                  <a:gd name="connsiteY14" fmla="*/ 305727 h 1704042"/>
                  <a:gd name="connsiteX15" fmla="*/ 6201653 w 11252925"/>
                  <a:gd name="connsiteY15" fmla="*/ 299298 h 1704042"/>
                  <a:gd name="connsiteX16" fmla="*/ 6092519 w 11252925"/>
                  <a:gd name="connsiteY16" fmla="*/ 103210 h 170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52925" h="1704042">
                    <a:moveTo>
                      <a:pt x="6051499" y="63019"/>
                    </a:moveTo>
                    <a:lnTo>
                      <a:pt x="5314921" y="0"/>
                    </a:lnTo>
                    <a:lnTo>
                      <a:pt x="5267671" y="32639"/>
                    </a:lnTo>
                    <a:cubicBezTo>
                      <a:pt x="5210382" y="80898"/>
                      <a:pt x="5162297" y="140085"/>
                      <a:pt x="5126813" y="207339"/>
                    </a:cubicBezTo>
                    <a:lnTo>
                      <a:pt x="5124333" y="213435"/>
                    </a:lnTo>
                    <a:lnTo>
                      <a:pt x="0" y="213435"/>
                    </a:lnTo>
                    <a:lnTo>
                      <a:pt x="0" y="749073"/>
                    </a:lnTo>
                    <a:lnTo>
                      <a:pt x="5126274" y="749073"/>
                    </a:lnTo>
                    <a:lnTo>
                      <a:pt x="5133265" y="765073"/>
                    </a:lnTo>
                    <a:cubicBezTo>
                      <a:pt x="5224807" y="929187"/>
                      <a:pt x="5393582" y="1046379"/>
                      <a:pt x="5594909" y="1063603"/>
                    </a:cubicBezTo>
                    <a:cubicBezTo>
                      <a:pt x="5796236" y="1080828"/>
                      <a:pt x="5982465" y="994009"/>
                      <a:pt x="6100554" y="847830"/>
                    </a:cubicBezTo>
                    <a:lnTo>
                      <a:pt x="6110161" y="833250"/>
                    </a:lnTo>
                    <a:lnTo>
                      <a:pt x="11161937" y="1704042"/>
                    </a:lnTo>
                    <a:lnTo>
                      <a:pt x="11252925" y="1176189"/>
                    </a:lnTo>
                    <a:lnTo>
                      <a:pt x="6203062" y="305727"/>
                    </a:lnTo>
                    <a:lnTo>
                      <a:pt x="6201653" y="299298"/>
                    </a:lnTo>
                    <a:cubicBezTo>
                      <a:pt x="6178109" y="226994"/>
                      <a:pt x="6140778" y="160499"/>
                      <a:pt x="6092519" y="103210"/>
                    </a:cubicBezTo>
                    <a:close/>
                  </a:path>
                </a:pathLst>
              </a:custGeom>
              <a:solidFill>
                <a:srgbClr val="4D63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AEAB767-ED1C-F901-3107-16B8AC51282B}"/>
                  </a:ext>
                </a:extLst>
              </p:cNvPr>
              <p:cNvSpPr/>
              <p:nvPr/>
            </p:nvSpPr>
            <p:spPr>
              <a:xfrm>
                <a:off x="698" y="4352729"/>
                <a:ext cx="11277781" cy="1123426"/>
              </a:xfrm>
              <a:custGeom>
                <a:avLst/>
                <a:gdLst>
                  <a:gd name="connsiteX0" fmla="*/ 5067733 w 11277781"/>
                  <a:gd name="connsiteY0" fmla="*/ 0 h 1123426"/>
                  <a:gd name="connsiteX1" fmla="*/ 6211358 w 11277781"/>
                  <a:gd name="connsiteY1" fmla="*/ 0 h 1123426"/>
                  <a:gd name="connsiteX2" fmla="*/ 6211454 w 11277781"/>
                  <a:gd name="connsiteY2" fmla="*/ 310 h 1123426"/>
                  <a:gd name="connsiteX3" fmla="*/ 11277781 w 11277781"/>
                  <a:gd name="connsiteY3" fmla="*/ 650785 h 1123426"/>
                  <a:gd name="connsiteX4" fmla="*/ 11241492 w 11277781"/>
                  <a:gd name="connsiteY4" fmla="*/ 1117567 h 1123426"/>
                  <a:gd name="connsiteX5" fmla="*/ 6067385 w 11277781"/>
                  <a:gd name="connsiteY5" fmla="*/ 520627 h 1123426"/>
                  <a:gd name="connsiteX6" fmla="*/ 6053513 w 11277781"/>
                  <a:gd name="connsiteY6" fmla="*/ 537440 h 1123426"/>
                  <a:gd name="connsiteX7" fmla="*/ 5639583 w 11277781"/>
                  <a:gd name="connsiteY7" fmla="*/ 708895 h 1123426"/>
                  <a:gd name="connsiteX8" fmla="*/ 5225653 w 11277781"/>
                  <a:gd name="connsiteY8" fmla="*/ 537439 h 1123426"/>
                  <a:gd name="connsiteX9" fmla="*/ 5216074 w 11277781"/>
                  <a:gd name="connsiteY9" fmla="*/ 525831 h 1123426"/>
                  <a:gd name="connsiteX10" fmla="*/ 36288 w 11277781"/>
                  <a:gd name="connsiteY10" fmla="*/ 1123426 h 1123426"/>
                  <a:gd name="connsiteX11" fmla="*/ 0 w 11277781"/>
                  <a:gd name="connsiteY11" fmla="*/ 656644 h 1123426"/>
                  <a:gd name="connsiteX12" fmla="*/ 5066021 w 11277781"/>
                  <a:gd name="connsiteY12" fmla="*/ 6209 h 1123426"/>
                  <a:gd name="connsiteX13" fmla="*/ 5066089 w 11277781"/>
                  <a:gd name="connsiteY13" fmla="*/ 5533 h 1123426"/>
                  <a:gd name="connsiteX14" fmla="*/ 5067733 w 11277781"/>
                  <a:gd name="connsiteY14" fmla="*/ 0 h 112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77781" h="1123426">
                    <a:moveTo>
                      <a:pt x="5067733" y="0"/>
                    </a:moveTo>
                    <a:lnTo>
                      <a:pt x="6211358" y="0"/>
                    </a:lnTo>
                    <a:lnTo>
                      <a:pt x="6211454" y="310"/>
                    </a:lnTo>
                    <a:lnTo>
                      <a:pt x="11277781" y="650785"/>
                    </a:lnTo>
                    <a:cubicBezTo>
                      <a:pt x="11265684" y="806380"/>
                      <a:pt x="11257661" y="961973"/>
                      <a:pt x="11241492" y="1117567"/>
                    </a:cubicBezTo>
                    <a:lnTo>
                      <a:pt x="6067385" y="520627"/>
                    </a:lnTo>
                    <a:lnTo>
                      <a:pt x="6053513" y="537440"/>
                    </a:lnTo>
                    <a:cubicBezTo>
                      <a:pt x="5947579" y="643373"/>
                      <a:pt x="5801232" y="708895"/>
                      <a:pt x="5639583" y="708895"/>
                    </a:cubicBezTo>
                    <a:cubicBezTo>
                      <a:pt x="5477932" y="708895"/>
                      <a:pt x="5331586" y="643373"/>
                      <a:pt x="5225653" y="537439"/>
                    </a:cubicBezTo>
                    <a:lnTo>
                      <a:pt x="5216074" y="525831"/>
                    </a:lnTo>
                    <a:lnTo>
                      <a:pt x="36288" y="1123426"/>
                    </a:lnTo>
                    <a:cubicBezTo>
                      <a:pt x="20119" y="967832"/>
                      <a:pt x="12096" y="812239"/>
                      <a:pt x="0" y="656644"/>
                    </a:cubicBezTo>
                    <a:lnTo>
                      <a:pt x="5066021" y="6209"/>
                    </a:lnTo>
                    <a:lnTo>
                      <a:pt x="5066089" y="5533"/>
                    </a:lnTo>
                    <a:lnTo>
                      <a:pt x="5067733" y="0"/>
                    </a:lnTo>
                    <a:close/>
                  </a:path>
                </a:pathLst>
              </a:custGeom>
              <a:solidFill>
                <a:srgbClr val="637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2210D665-D625-14AF-098A-28E960D691B3}"/>
              </a:ext>
            </a:extLst>
          </p:cNvPr>
          <p:cNvSpPr/>
          <p:nvPr/>
        </p:nvSpPr>
        <p:spPr>
          <a:xfrm>
            <a:off x="609233" y="7202551"/>
            <a:ext cx="756782" cy="7567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C2D51B9-260F-16CB-881E-6D73A58F9E69}"/>
              </a:ext>
            </a:extLst>
          </p:cNvPr>
          <p:cNvSpPr/>
          <p:nvPr/>
        </p:nvSpPr>
        <p:spPr>
          <a:xfrm rot="4921500">
            <a:off x="13523962" y="-234236"/>
            <a:ext cx="1084491" cy="10844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1709DD7-F913-E40A-3D21-DEC71524131C}"/>
              </a:ext>
            </a:extLst>
          </p:cNvPr>
          <p:cNvSpPr/>
          <p:nvPr/>
        </p:nvSpPr>
        <p:spPr>
          <a:xfrm>
            <a:off x="2698208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58EDDA-AB27-535A-A30F-174089D270D0}"/>
              </a:ext>
            </a:extLst>
          </p:cNvPr>
          <p:cNvSpPr/>
          <p:nvPr/>
        </p:nvSpPr>
        <p:spPr>
          <a:xfrm>
            <a:off x="2371101" y="163984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81F92E-0F2A-9AAD-144F-9CDB569F8543}"/>
              </a:ext>
            </a:extLst>
          </p:cNvPr>
          <p:cNvSpPr/>
          <p:nvPr/>
        </p:nvSpPr>
        <p:spPr>
          <a:xfrm>
            <a:off x="371083" y="138951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5C0D51-363C-045A-C754-D91C751335BF}"/>
              </a:ext>
            </a:extLst>
          </p:cNvPr>
          <p:cNvSpPr/>
          <p:nvPr/>
        </p:nvSpPr>
        <p:spPr>
          <a:xfrm>
            <a:off x="682167" y="364260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3A7182-ADB2-F2B5-CAFD-03DDC5648B67}"/>
              </a:ext>
            </a:extLst>
          </p:cNvPr>
          <p:cNvSpPr/>
          <p:nvPr/>
        </p:nvSpPr>
        <p:spPr>
          <a:xfrm>
            <a:off x="3312498" y="4019207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A8D44F-5452-57FF-CE72-F5BB2111F3B0}"/>
              </a:ext>
            </a:extLst>
          </p:cNvPr>
          <p:cNvSpPr/>
          <p:nvPr/>
        </p:nvSpPr>
        <p:spPr>
          <a:xfrm>
            <a:off x="2134461" y="302479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76F5BD-4BF6-15B4-C0B4-ED4BD39B55B7}"/>
              </a:ext>
            </a:extLst>
          </p:cNvPr>
          <p:cNvSpPr/>
          <p:nvPr/>
        </p:nvSpPr>
        <p:spPr>
          <a:xfrm>
            <a:off x="1204747" y="636633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8509BBE-C7A7-0758-908E-A81004DC573C}"/>
              </a:ext>
            </a:extLst>
          </p:cNvPr>
          <p:cNvSpPr/>
          <p:nvPr/>
        </p:nvSpPr>
        <p:spPr>
          <a:xfrm>
            <a:off x="2371101" y="530472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CF8587A-74A9-BDB2-7C1F-ABD5FD2D651A}"/>
              </a:ext>
            </a:extLst>
          </p:cNvPr>
          <p:cNvSpPr/>
          <p:nvPr/>
        </p:nvSpPr>
        <p:spPr>
          <a:xfrm>
            <a:off x="4022879" y="570802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E7F7CFA-6EE4-96C1-888D-E65F86948678}"/>
              </a:ext>
            </a:extLst>
          </p:cNvPr>
          <p:cNvSpPr/>
          <p:nvPr/>
        </p:nvSpPr>
        <p:spPr>
          <a:xfrm>
            <a:off x="6656317" y="4907691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016B59-188E-D635-BDE9-E14773DBA70C}"/>
              </a:ext>
            </a:extLst>
          </p:cNvPr>
          <p:cNvSpPr/>
          <p:nvPr/>
        </p:nvSpPr>
        <p:spPr>
          <a:xfrm>
            <a:off x="7463612" y="48334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F3785A0-5C34-451F-4C58-1999F771ABD5}"/>
              </a:ext>
            </a:extLst>
          </p:cNvPr>
          <p:cNvSpPr/>
          <p:nvPr/>
        </p:nvSpPr>
        <p:spPr>
          <a:xfrm>
            <a:off x="11664591" y="31988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3F3DBE-3F74-5FE9-975A-D11040C28316}"/>
              </a:ext>
            </a:extLst>
          </p:cNvPr>
          <p:cNvSpPr/>
          <p:nvPr/>
        </p:nvSpPr>
        <p:spPr>
          <a:xfrm>
            <a:off x="5195250" y="30800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396CA9-BCA7-81D4-CBF3-82E72C7BF697}"/>
              </a:ext>
            </a:extLst>
          </p:cNvPr>
          <p:cNvSpPr/>
          <p:nvPr/>
        </p:nvSpPr>
        <p:spPr>
          <a:xfrm>
            <a:off x="5368120" y="390363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9C8897-4167-D52E-26F9-C120526F6773}"/>
              </a:ext>
            </a:extLst>
          </p:cNvPr>
          <p:cNvSpPr/>
          <p:nvPr/>
        </p:nvSpPr>
        <p:spPr>
          <a:xfrm>
            <a:off x="2103948" y="203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A37C5A9-97EB-792C-5FF4-0E0A1E65FBF6}"/>
              </a:ext>
            </a:extLst>
          </p:cNvPr>
          <p:cNvSpPr/>
          <p:nvPr/>
        </p:nvSpPr>
        <p:spPr>
          <a:xfrm>
            <a:off x="4609112" y="249582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9C2DD9-0037-3AE8-D2B7-30A03B00C3FB}"/>
              </a:ext>
            </a:extLst>
          </p:cNvPr>
          <p:cNvSpPr/>
          <p:nvPr/>
        </p:nvSpPr>
        <p:spPr>
          <a:xfrm>
            <a:off x="11411287" y="36118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2D963AA-956A-3AD5-26F6-85DC14AB4502}"/>
              </a:ext>
            </a:extLst>
          </p:cNvPr>
          <p:cNvSpPr/>
          <p:nvPr/>
        </p:nvSpPr>
        <p:spPr>
          <a:xfrm>
            <a:off x="8267220" y="188121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79910E6-7BCF-9644-415B-7C0323105DF0}"/>
              </a:ext>
            </a:extLst>
          </p:cNvPr>
          <p:cNvSpPr/>
          <p:nvPr/>
        </p:nvSpPr>
        <p:spPr>
          <a:xfrm>
            <a:off x="8937780" y="10277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A57366-DBB2-2632-B014-4944935EFA21}"/>
              </a:ext>
            </a:extLst>
          </p:cNvPr>
          <p:cNvSpPr/>
          <p:nvPr/>
        </p:nvSpPr>
        <p:spPr>
          <a:xfrm>
            <a:off x="4151406" y="155822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F6D597-9D72-D305-DFDA-B217F6DB5C81}"/>
              </a:ext>
            </a:extLst>
          </p:cNvPr>
          <p:cNvSpPr/>
          <p:nvPr/>
        </p:nvSpPr>
        <p:spPr>
          <a:xfrm>
            <a:off x="9848497" y="386334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00B2ECB-1888-B507-1A59-24C09DEA978D}"/>
              </a:ext>
            </a:extLst>
          </p:cNvPr>
          <p:cNvSpPr/>
          <p:nvPr/>
        </p:nvSpPr>
        <p:spPr>
          <a:xfrm>
            <a:off x="9406953" y="64620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9D5A05E-1E06-5DBC-F4EE-65837AD90CD8}"/>
              </a:ext>
            </a:extLst>
          </p:cNvPr>
          <p:cNvSpPr/>
          <p:nvPr/>
        </p:nvSpPr>
        <p:spPr>
          <a:xfrm>
            <a:off x="8712156" y="51565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BB22369-A72C-4B79-D413-AA693A09BE6D}"/>
              </a:ext>
            </a:extLst>
          </p:cNvPr>
          <p:cNvSpPr/>
          <p:nvPr/>
        </p:nvSpPr>
        <p:spPr>
          <a:xfrm>
            <a:off x="8878719" y="324519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D88BE5-34C5-FA31-C6F6-49AD9D6584FF}"/>
              </a:ext>
            </a:extLst>
          </p:cNvPr>
          <p:cNvSpPr/>
          <p:nvPr/>
        </p:nvSpPr>
        <p:spPr>
          <a:xfrm>
            <a:off x="10598695" y="2216793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CD1A104-1B22-9E1A-2CC9-92F4EE548EA1}"/>
              </a:ext>
            </a:extLst>
          </p:cNvPr>
          <p:cNvSpPr/>
          <p:nvPr/>
        </p:nvSpPr>
        <p:spPr>
          <a:xfrm>
            <a:off x="11204157" y="641205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600AA83-1AEA-74BD-C170-AC4DCF52F9DD}"/>
              </a:ext>
            </a:extLst>
          </p:cNvPr>
          <p:cNvSpPr/>
          <p:nvPr/>
        </p:nvSpPr>
        <p:spPr>
          <a:xfrm>
            <a:off x="6429636" y="64311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46DE723-DE0E-9EF8-440B-1774C0621ABD}"/>
              </a:ext>
            </a:extLst>
          </p:cNvPr>
          <p:cNvSpPr/>
          <p:nvPr/>
        </p:nvSpPr>
        <p:spPr>
          <a:xfrm>
            <a:off x="6641903" y="218877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FDC5CC-BFE7-4DBF-B017-FB982C73E576}"/>
              </a:ext>
            </a:extLst>
          </p:cNvPr>
          <p:cNvSpPr/>
          <p:nvPr/>
        </p:nvSpPr>
        <p:spPr>
          <a:xfrm rot="10633710">
            <a:off x="4239266" y="7154581"/>
            <a:ext cx="927934" cy="927934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8476D-63DE-2EAE-68C3-DE8F3DCE5C78}"/>
              </a:ext>
            </a:extLst>
          </p:cNvPr>
          <p:cNvSpPr/>
          <p:nvPr/>
        </p:nvSpPr>
        <p:spPr>
          <a:xfrm rot="10135413">
            <a:off x="13455037" y="3601942"/>
            <a:ext cx="1033815" cy="1033815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230BC717-A3AC-0E41-0FA0-788AFA574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3710">
            <a:off x="4484790" y="7400105"/>
            <a:ext cx="436887" cy="436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C13662F-B836-3CB1-752C-F364359A9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35413">
            <a:off x="13657911" y="3802053"/>
            <a:ext cx="617406" cy="617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A5A9EDA-710E-C62F-FFA9-451442094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36">
            <a:off x="12590690" y="6902353"/>
            <a:ext cx="674581" cy="600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57D811E-77CF-2BDD-F127-88BDA8A7732E}"/>
              </a:ext>
            </a:extLst>
          </p:cNvPr>
          <p:cNvSpPr txBox="1"/>
          <p:nvPr/>
        </p:nvSpPr>
        <p:spPr>
          <a:xfrm>
            <a:off x="4999258" y="-1418357"/>
            <a:ext cx="23038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INDEX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4355A48-DF4C-BB77-CECA-700E0CC55632}"/>
              </a:ext>
            </a:extLst>
          </p:cNvPr>
          <p:cNvSpPr/>
          <p:nvPr/>
        </p:nvSpPr>
        <p:spPr>
          <a:xfrm>
            <a:off x="11001877" y="-1497922"/>
            <a:ext cx="9666620" cy="9666620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19E1E9-E221-4106-4F82-818524C4F8E1}"/>
              </a:ext>
            </a:extLst>
          </p:cNvPr>
          <p:cNvSpPr/>
          <p:nvPr/>
        </p:nvSpPr>
        <p:spPr>
          <a:xfrm>
            <a:off x="11978413" y="-206969"/>
            <a:ext cx="7218023" cy="7218023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  <a:prstDash val="dash"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A6CE6F7-2A6C-439C-6199-53AC79C4282C}"/>
              </a:ext>
            </a:extLst>
          </p:cNvPr>
          <p:cNvSpPr/>
          <p:nvPr/>
        </p:nvSpPr>
        <p:spPr>
          <a:xfrm>
            <a:off x="14240315" y="1351337"/>
            <a:ext cx="4155327" cy="4155327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993CE3-74C5-D121-0C66-35D5397ED01A}"/>
              </a:ext>
            </a:extLst>
          </p:cNvPr>
          <p:cNvSpPr/>
          <p:nvPr/>
        </p:nvSpPr>
        <p:spPr>
          <a:xfrm>
            <a:off x="10622376" y="3637000"/>
            <a:ext cx="797658" cy="79765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ACDE72-17CD-33BA-F6EC-9B82D3564F98}"/>
              </a:ext>
            </a:extLst>
          </p:cNvPr>
          <p:cNvSpPr/>
          <p:nvPr/>
        </p:nvSpPr>
        <p:spPr>
          <a:xfrm>
            <a:off x="11176720" y="5152917"/>
            <a:ext cx="797658" cy="79765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1902C8E-E80D-37AF-604D-94D52524E7D6}"/>
              </a:ext>
            </a:extLst>
          </p:cNvPr>
          <p:cNvSpPr/>
          <p:nvPr/>
        </p:nvSpPr>
        <p:spPr>
          <a:xfrm>
            <a:off x="10565274" y="2022670"/>
            <a:ext cx="898472" cy="898472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1AFA9-403D-AE06-F0CE-3A3244FF1C0F}"/>
              </a:ext>
            </a:extLst>
          </p:cNvPr>
          <p:cNvSpPr/>
          <p:nvPr/>
        </p:nvSpPr>
        <p:spPr>
          <a:xfrm>
            <a:off x="105695" y="-1634891"/>
            <a:ext cx="1084568" cy="108456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82D1B6B-2940-E3AE-C90D-C990F1F6E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885">
            <a:off x="10700863" y="2156506"/>
            <a:ext cx="659944" cy="596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FA0F001-4368-9A7E-46D6-506713589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005" y="3732016"/>
            <a:ext cx="754289" cy="634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F73F3A6-B239-B543-7283-DE6ACB054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24" y="5248408"/>
            <a:ext cx="607451" cy="606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E92DE9D-884E-9C84-F55A-161405A1A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9352">
            <a:off x="193624" y="-1471423"/>
            <a:ext cx="895775" cy="694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839AAF7-6013-341C-1A18-8E0A84623D1B}"/>
              </a:ext>
            </a:extLst>
          </p:cNvPr>
          <p:cNvSpPr/>
          <p:nvPr/>
        </p:nvSpPr>
        <p:spPr>
          <a:xfrm>
            <a:off x="362953" y="262170"/>
            <a:ext cx="2008148" cy="583300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B1344"/>
                </a:solidFill>
                <a:latin typeface="Arial Narrow" panose="020B0606020202030204" pitchFamily="34" charset="0"/>
              </a:rPr>
              <a:t>Client/Server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985AB1F-9186-0721-B878-BC85826DFD4B}"/>
              </a:ext>
            </a:extLst>
          </p:cNvPr>
          <p:cNvSpPr/>
          <p:nvPr/>
        </p:nvSpPr>
        <p:spPr>
          <a:xfrm>
            <a:off x="10632005" y="4353952"/>
            <a:ext cx="797659" cy="323155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CSS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A488A4-AE10-5190-6E49-B87C409FFAA3}"/>
              </a:ext>
            </a:extLst>
          </p:cNvPr>
          <p:cNvSpPr/>
          <p:nvPr/>
        </p:nvSpPr>
        <p:spPr>
          <a:xfrm>
            <a:off x="11029268" y="5950575"/>
            <a:ext cx="945110" cy="223789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JavaScript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2EDA5D-9F5A-190A-0D4C-CC8F996C877F}"/>
              </a:ext>
            </a:extLst>
          </p:cNvPr>
          <p:cNvSpPr/>
          <p:nvPr/>
        </p:nvSpPr>
        <p:spPr>
          <a:xfrm>
            <a:off x="10632005" y="2765923"/>
            <a:ext cx="797659" cy="323155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HTML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00409F-2E91-764A-0C17-17ED332E0A5A}"/>
              </a:ext>
            </a:extLst>
          </p:cNvPr>
          <p:cNvSpPr/>
          <p:nvPr/>
        </p:nvSpPr>
        <p:spPr>
          <a:xfrm>
            <a:off x="7079857" y="468325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C717CDF2-56C9-A73D-3931-7E5B4C6A84FB}"/>
              </a:ext>
            </a:extLst>
          </p:cNvPr>
          <p:cNvSpPr txBox="1"/>
          <p:nvPr/>
        </p:nvSpPr>
        <p:spPr>
          <a:xfrm>
            <a:off x="2430162" y="260695"/>
            <a:ext cx="2017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Architecture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125480-9048-A736-F9BC-E1012C8CD349}"/>
              </a:ext>
            </a:extLst>
          </p:cNvPr>
          <p:cNvSpPr/>
          <p:nvPr/>
        </p:nvSpPr>
        <p:spPr>
          <a:xfrm>
            <a:off x="2522591" y="608828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DFDFC7-0531-A996-CBE2-5D7DD9B6E1A9}"/>
              </a:ext>
            </a:extLst>
          </p:cNvPr>
          <p:cNvSpPr/>
          <p:nvPr/>
        </p:nvSpPr>
        <p:spPr>
          <a:xfrm>
            <a:off x="10308605" y="546081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A45D5B7-9BB7-545A-1507-8DC532F9897E}"/>
              </a:ext>
            </a:extLst>
          </p:cNvPr>
          <p:cNvSpPr/>
          <p:nvPr/>
        </p:nvSpPr>
        <p:spPr>
          <a:xfrm>
            <a:off x="9750952" y="161123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3DB9DE-E42E-615A-B59C-A593B9065FF1}"/>
              </a:ext>
            </a:extLst>
          </p:cNvPr>
          <p:cNvSpPr/>
          <p:nvPr/>
        </p:nvSpPr>
        <p:spPr>
          <a:xfrm>
            <a:off x="648651" y="216591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259314-B5B9-F206-47F6-9B11889E9513}"/>
              </a:ext>
            </a:extLst>
          </p:cNvPr>
          <p:cNvSpPr/>
          <p:nvPr/>
        </p:nvSpPr>
        <p:spPr>
          <a:xfrm rot="2483779">
            <a:off x="11016398" y="340567"/>
            <a:ext cx="1086302" cy="1086302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D9270A74-CCDB-D86A-715F-0B730A2B16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3779">
            <a:off x="11211129" y="510229"/>
            <a:ext cx="730115" cy="730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DABD387-15FE-4198-7E95-89FB818F4238}"/>
              </a:ext>
            </a:extLst>
          </p:cNvPr>
          <p:cNvSpPr/>
          <p:nvPr/>
        </p:nvSpPr>
        <p:spPr>
          <a:xfrm>
            <a:off x="10880052" y="1323724"/>
            <a:ext cx="1255503" cy="675028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What is Web development</a:t>
            </a:r>
          </a:p>
        </p:txBody>
      </p:sp>
      <p:grpSp>
        <p:nvGrpSpPr>
          <p:cNvPr id="382" name="Graphic 289">
            <a:extLst>
              <a:ext uri="{FF2B5EF4-FFF2-40B4-BE49-F238E27FC236}">
                <a16:creationId xmlns:a16="http://schemas.microsoft.com/office/drawing/2014/main" id="{19215220-82FF-768E-6E2E-6140E5EDB901}"/>
              </a:ext>
            </a:extLst>
          </p:cNvPr>
          <p:cNvGrpSpPr/>
          <p:nvPr/>
        </p:nvGrpSpPr>
        <p:grpSpPr>
          <a:xfrm>
            <a:off x="6128495" y="1642455"/>
            <a:ext cx="1734452" cy="2186145"/>
            <a:chOff x="6128495" y="1642455"/>
            <a:chExt cx="1734452" cy="2186145"/>
          </a:xfrm>
          <a:solidFill>
            <a:srgbClr val="132B4C"/>
          </a:solidFill>
        </p:grpSpPr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A99A548-AF31-5345-E1DA-5F93FCB8D360}"/>
                </a:ext>
              </a:extLst>
            </p:cNvPr>
            <p:cNvSpPr/>
            <p:nvPr/>
          </p:nvSpPr>
          <p:spPr>
            <a:xfrm>
              <a:off x="7714352" y="3667593"/>
              <a:ext cx="135063" cy="161006"/>
            </a:xfrm>
            <a:custGeom>
              <a:avLst/>
              <a:gdLst>
                <a:gd name="connsiteX0" fmla="*/ 91365 w 135063"/>
                <a:gd name="connsiteY0" fmla="*/ 160908 h 161006"/>
                <a:gd name="connsiteX1" fmla="*/ 88508 w 135063"/>
                <a:gd name="connsiteY1" fmla="*/ 159575 h 161006"/>
                <a:gd name="connsiteX2" fmla="*/ 64886 w 135063"/>
                <a:gd name="connsiteY2" fmla="*/ 99853 h 161006"/>
                <a:gd name="connsiteX3" fmla="*/ 52408 w 135063"/>
                <a:gd name="connsiteY3" fmla="*/ 92805 h 161006"/>
                <a:gd name="connsiteX4" fmla="*/ 2687 w 135063"/>
                <a:gd name="connsiteY4" fmla="*/ 101663 h 161006"/>
                <a:gd name="connsiteX5" fmla="*/ 116 w 135063"/>
                <a:gd name="connsiteY5" fmla="*/ 100044 h 161006"/>
                <a:gd name="connsiteX6" fmla="*/ 1449 w 135063"/>
                <a:gd name="connsiteY6" fmla="*/ 97281 h 161006"/>
                <a:gd name="connsiteX7" fmla="*/ 47931 w 135063"/>
                <a:gd name="connsiteY7" fmla="*/ 78232 h 161006"/>
                <a:gd name="connsiteX8" fmla="*/ 54694 w 135063"/>
                <a:gd name="connsiteY8" fmla="*/ 65563 h 161006"/>
                <a:gd name="connsiteX9" fmla="*/ 42121 w 135063"/>
                <a:gd name="connsiteY9" fmla="*/ 2603 h 161006"/>
                <a:gd name="connsiteX10" fmla="*/ 44270 w 135063"/>
                <a:gd name="connsiteY10" fmla="*/ 10 h 161006"/>
                <a:gd name="connsiteX11" fmla="*/ 46597 w 135063"/>
                <a:gd name="connsiteY11" fmla="*/ 1270 h 161006"/>
                <a:gd name="connsiteX12" fmla="*/ 70124 w 135063"/>
                <a:gd name="connsiteY12" fmla="*/ 60991 h 161006"/>
                <a:gd name="connsiteX13" fmla="*/ 70124 w 135063"/>
                <a:gd name="connsiteY13" fmla="*/ 60991 h 161006"/>
                <a:gd name="connsiteX14" fmla="*/ 82697 w 135063"/>
                <a:gd name="connsiteY14" fmla="*/ 68040 h 161006"/>
                <a:gd name="connsiteX15" fmla="*/ 132322 w 135063"/>
                <a:gd name="connsiteY15" fmla="*/ 59182 h 161006"/>
                <a:gd name="connsiteX16" fmla="*/ 134989 w 135063"/>
                <a:gd name="connsiteY16" fmla="*/ 60801 h 161006"/>
                <a:gd name="connsiteX17" fmla="*/ 133656 w 135063"/>
                <a:gd name="connsiteY17" fmla="*/ 63563 h 161006"/>
                <a:gd name="connsiteX18" fmla="*/ 87174 w 135063"/>
                <a:gd name="connsiteY18" fmla="*/ 83089 h 161006"/>
                <a:gd name="connsiteX19" fmla="*/ 80411 w 135063"/>
                <a:gd name="connsiteY19" fmla="*/ 95757 h 161006"/>
                <a:gd name="connsiteX20" fmla="*/ 92889 w 135063"/>
                <a:gd name="connsiteY20" fmla="*/ 158718 h 161006"/>
                <a:gd name="connsiteX21" fmla="*/ 91365 w 135063"/>
                <a:gd name="connsiteY21" fmla="*/ 160909 h 161006"/>
                <a:gd name="connsiteX22" fmla="*/ 22499 w 135063"/>
                <a:gd name="connsiteY22" fmla="*/ 93472 h 161006"/>
                <a:gd name="connsiteX23" fmla="*/ 51074 w 135063"/>
                <a:gd name="connsiteY23" fmla="*/ 88233 h 161006"/>
                <a:gd name="connsiteX24" fmla="*/ 68696 w 135063"/>
                <a:gd name="connsiteY24" fmla="*/ 97758 h 161006"/>
                <a:gd name="connsiteX25" fmla="*/ 82888 w 135063"/>
                <a:gd name="connsiteY25" fmla="*/ 133667 h 161006"/>
                <a:gd name="connsiteX26" fmla="*/ 75363 w 135063"/>
                <a:gd name="connsiteY26" fmla="*/ 95567 h 161006"/>
                <a:gd name="connsiteX27" fmla="*/ 84888 w 135063"/>
                <a:gd name="connsiteY27" fmla="*/ 77755 h 161006"/>
                <a:gd name="connsiteX28" fmla="*/ 112130 w 135063"/>
                <a:gd name="connsiteY28" fmla="*/ 66325 h 161006"/>
                <a:gd name="connsiteX29" fmla="*/ 83078 w 135063"/>
                <a:gd name="connsiteY29" fmla="*/ 71564 h 161006"/>
                <a:gd name="connsiteX30" fmla="*/ 65362 w 135063"/>
                <a:gd name="connsiteY30" fmla="*/ 62039 h 161006"/>
                <a:gd name="connsiteX31" fmla="*/ 51170 w 135063"/>
                <a:gd name="connsiteY31" fmla="*/ 26130 h 161006"/>
                <a:gd name="connsiteX32" fmla="*/ 58789 w 135063"/>
                <a:gd name="connsiteY32" fmla="*/ 64230 h 161006"/>
                <a:gd name="connsiteX33" fmla="*/ 49264 w 135063"/>
                <a:gd name="connsiteY33" fmla="*/ 82041 h 16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5063" h="161006">
                  <a:moveTo>
                    <a:pt x="91365" y="160908"/>
                  </a:moveTo>
                  <a:cubicBezTo>
                    <a:pt x="90213" y="161249"/>
                    <a:pt x="88987" y="160677"/>
                    <a:pt x="88508" y="159575"/>
                  </a:cubicBezTo>
                  <a:lnTo>
                    <a:pt x="64886" y="99853"/>
                  </a:lnTo>
                  <a:cubicBezTo>
                    <a:pt x="62958" y="94813"/>
                    <a:pt x="57720" y="91854"/>
                    <a:pt x="52408" y="92805"/>
                  </a:cubicBezTo>
                  <a:lnTo>
                    <a:pt x="2687" y="101663"/>
                  </a:lnTo>
                  <a:cubicBezTo>
                    <a:pt x="1544" y="101854"/>
                    <a:pt x="438" y="101158"/>
                    <a:pt x="116" y="100044"/>
                  </a:cubicBezTo>
                  <a:cubicBezTo>
                    <a:pt x="-266" y="98913"/>
                    <a:pt x="327" y="97685"/>
                    <a:pt x="1449" y="97281"/>
                  </a:cubicBezTo>
                  <a:lnTo>
                    <a:pt x="47931" y="78232"/>
                  </a:lnTo>
                  <a:cubicBezTo>
                    <a:pt x="52914" y="76158"/>
                    <a:pt x="55743" y="70858"/>
                    <a:pt x="54694" y="65563"/>
                  </a:cubicBezTo>
                  <a:lnTo>
                    <a:pt x="42121" y="2603"/>
                  </a:lnTo>
                  <a:cubicBezTo>
                    <a:pt x="41998" y="1294"/>
                    <a:pt x="42960" y="133"/>
                    <a:pt x="44270" y="10"/>
                  </a:cubicBezTo>
                  <a:cubicBezTo>
                    <a:pt x="45229" y="-79"/>
                    <a:pt x="46148" y="418"/>
                    <a:pt x="46597" y="1270"/>
                  </a:cubicBezTo>
                  <a:lnTo>
                    <a:pt x="70124" y="60991"/>
                  </a:lnTo>
                  <a:lnTo>
                    <a:pt x="70124" y="60991"/>
                  </a:lnTo>
                  <a:cubicBezTo>
                    <a:pt x="72119" y="66020"/>
                    <a:pt x="77366" y="68962"/>
                    <a:pt x="82697" y="68040"/>
                  </a:cubicBezTo>
                  <a:lnTo>
                    <a:pt x="132322" y="59182"/>
                  </a:lnTo>
                  <a:cubicBezTo>
                    <a:pt x="133490" y="58983"/>
                    <a:pt x="134627" y="59673"/>
                    <a:pt x="134989" y="60801"/>
                  </a:cubicBezTo>
                  <a:cubicBezTo>
                    <a:pt x="135276" y="61923"/>
                    <a:pt x="134713" y="63089"/>
                    <a:pt x="133656" y="63563"/>
                  </a:cubicBezTo>
                  <a:lnTo>
                    <a:pt x="87174" y="83089"/>
                  </a:lnTo>
                  <a:cubicBezTo>
                    <a:pt x="82191" y="85163"/>
                    <a:pt x="79362" y="90463"/>
                    <a:pt x="80411" y="95757"/>
                  </a:cubicBezTo>
                  <a:lnTo>
                    <a:pt x="92889" y="158718"/>
                  </a:lnTo>
                  <a:cubicBezTo>
                    <a:pt x="92904" y="159700"/>
                    <a:pt x="92291" y="160581"/>
                    <a:pt x="91365" y="160909"/>
                  </a:cubicBezTo>
                  <a:close/>
                  <a:moveTo>
                    <a:pt x="22499" y="93472"/>
                  </a:moveTo>
                  <a:lnTo>
                    <a:pt x="51074" y="88233"/>
                  </a:lnTo>
                  <a:cubicBezTo>
                    <a:pt x="58455" y="86884"/>
                    <a:pt x="65781" y="90845"/>
                    <a:pt x="68696" y="97758"/>
                  </a:cubicBezTo>
                  <a:lnTo>
                    <a:pt x="82888" y="133667"/>
                  </a:lnTo>
                  <a:lnTo>
                    <a:pt x="75363" y="95567"/>
                  </a:lnTo>
                  <a:cubicBezTo>
                    <a:pt x="73955" y="88129"/>
                    <a:pt x="77920" y="80714"/>
                    <a:pt x="84888" y="77755"/>
                  </a:cubicBezTo>
                  <a:lnTo>
                    <a:pt x="112130" y="66325"/>
                  </a:lnTo>
                  <a:lnTo>
                    <a:pt x="83078" y="71564"/>
                  </a:lnTo>
                  <a:cubicBezTo>
                    <a:pt x="75672" y="72924"/>
                    <a:pt x="68313" y="68967"/>
                    <a:pt x="65362" y="62039"/>
                  </a:cubicBezTo>
                  <a:lnTo>
                    <a:pt x="51170" y="26130"/>
                  </a:lnTo>
                  <a:lnTo>
                    <a:pt x="58789" y="64230"/>
                  </a:lnTo>
                  <a:cubicBezTo>
                    <a:pt x="60198" y="71668"/>
                    <a:pt x="56233" y="79083"/>
                    <a:pt x="49264" y="82041"/>
                  </a:cubicBezTo>
                  <a:close/>
                </a:path>
              </a:pathLst>
            </a:custGeom>
            <a:solidFill>
              <a:srgbClr val="132B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2AE4DA0E-0846-15FA-36B9-B3956CFC5274}"/>
                </a:ext>
              </a:extLst>
            </p:cNvPr>
            <p:cNvSpPr/>
            <p:nvPr/>
          </p:nvSpPr>
          <p:spPr>
            <a:xfrm>
              <a:off x="6128495" y="1642455"/>
              <a:ext cx="69081" cy="82291"/>
            </a:xfrm>
            <a:custGeom>
              <a:avLst/>
              <a:gdLst>
                <a:gd name="connsiteX0" fmla="*/ 46733 w 69081"/>
                <a:gd name="connsiteY0" fmla="*/ 82261 h 82291"/>
                <a:gd name="connsiteX1" fmla="*/ 45304 w 69081"/>
                <a:gd name="connsiteY1" fmla="*/ 81499 h 82291"/>
                <a:gd name="connsiteX2" fmla="*/ 33207 w 69081"/>
                <a:gd name="connsiteY2" fmla="*/ 50923 h 82291"/>
                <a:gd name="connsiteX3" fmla="*/ 26730 w 69081"/>
                <a:gd name="connsiteY3" fmla="*/ 47399 h 82291"/>
                <a:gd name="connsiteX4" fmla="*/ 1394 w 69081"/>
                <a:gd name="connsiteY4" fmla="*/ 51876 h 82291"/>
                <a:gd name="connsiteX5" fmla="*/ 81 w 69081"/>
                <a:gd name="connsiteY5" fmla="*/ 51189 h 82291"/>
                <a:gd name="connsiteX6" fmla="*/ 60 w 69081"/>
                <a:gd name="connsiteY6" fmla="*/ 51114 h 82291"/>
                <a:gd name="connsiteX7" fmla="*/ 727 w 69081"/>
                <a:gd name="connsiteY7" fmla="*/ 49685 h 82291"/>
                <a:gd name="connsiteX8" fmla="*/ 24539 w 69081"/>
                <a:gd name="connsiteY8" fmla="*/ 40160 h 82291"/>
                <a:gd name="connsiteX9" fmla="*/ 27968 w 69081"/>
                <a:gd name="connsiteY9" fmla="*/ 33683 h 82291"/>
                <a:gd name="connsiteX10" fmla="*/ 21491 w 69081"/>
                <a:gd name="connsiteY10" fmla="*/ 1393 h 82291"/>
                <a:gd name="connsiteX11" fmla="*/ 22349 w 69081"/>
                <a:gd name="connsiteY11" fmla="*/ 60 h 82291"/>
                <a:gd name="connsiteX12" fmla="*/ 23777 w 69081"/>
                <a:gd name="connsiteY12" fmla="*/ 727 h 82291"/>
                <a:gd name="connsiteX13" fmla="*/ 35874 w 69081"/>
                <a:gd name="connsiteY13" fmla="*/ 31302 h 82291"/>
                <a:gd name="connsiteX14" fmla="*/ 35874 w 69081"/>
                <a:gd name="connsiteY14" fmla="*/ 31302 h 82291"/>
                <a:gd name="connsiteX15" fmla="*/ 42256 w 69081"/>
                <a:gd name="connsiteY15" fmla="*/ 34921 h 82291"/>
                <a:gd name="connsiteX16" fmla="*/ 67687 w 69081"/>
                <a:gd name="connsiteY16" fmla="*/ 30349 h 82291"/>
                <a:gd name="connsiteX17" fmla="*/ 69021 w 69081"/>
                <a:gd name="connsiteY17" fmla="*/ 31207 h 82291"/>
                <a:gd name="connsiteX18" fmla="*/ 68354 w 69081"/>
                <a:gd name="connsiteY18" fmla="*/ 32635 h 82291"/>
                <a:gd name="connsiteX19" fmla="*/ 44542 w 69081"/>
                <a:gd name="connsiteY19" fmla="*/ 42160 h 82291"/>
                <a:gd name="connsiteX20" fmla="*/ 41113 w 69081"/>
                <a:gd name="connsiteY20" fmla="*/ 48637 h 82291"/>
                <a:gd name="connsiteX21" fmla="*/ 47495 w 69081"/>
                <a:gd name="connsiteY21" fmla="*/ 80832 h 82291"/>
                <a:gd name="connsiteX22" fmla="*/ 46736 w 69081"/>
                <a:gd name="connsiteY22" fmla="*/ 82259 h 82291"/>
                <a:gd name="connsiteX23" fmla="*/ 46733 w 69081"/>
                <a:gd name="connsiteY23" fmla="*/ 82261 h 82291"/>
                <a:gd name="connsiteX24" fmla="*/ 11490 w 69081"/>
                <a:gd name="connsiteY24" fmla="*/ 47685 h 82291"/>
                <a:gd name="connsiteX25" fmla="*/ 26349 w 69081"/>
                <a:gd name="connsiteY25" fmla="*/ 45018 h 82291"/>
                <a:gd name="connsiteX26" fmla="*/ 35398 w 69081"/>
                <a:gd name="connsiteY26" fmla="*/ 50066 h 82291"/>
                <a:gd name="connsiteX27" fmla="*/ 42637 w 69081"/>
                <a:gd name="connsiteY27" fmla="*/ 68449 h 82291"/>
                <a:gd name="connsiteX28" fmla="*/ 38827 w 69081"/>
                <a:gd name="connsiteY28" fmla="*/ 49399 h 82291"/>
                <a:gd name="connsiteX29" fmla="*/ 43685 w 69081"/>
                <a:gd name="connsiteY29" fmla="*/ 39874 h 82291"/>
                <a:gd name="connsiteX30" fmla="*/ 57591 w 69081"/>
                <a:gd name="connsiteY30" fmla="*/ 34064 h 82291"/>
                <a:gd name="connsiteX31" fmla="*/ 42732 w 69081"/>
                <a:gd name="connsiteY31" fmla="*/ 36636 h 82291"/>
                <a:gd name="connsiteX32" fmla="*/ 33683 w 69081"/>
                <a:gd name="connsiteY32" fmla="*/ 31588 h 82291"/>
                <a:gd name="connsiteX33" fmla="*/ 26444 w 69081"/>
                <a:gd name="connsiteY33" fmla="*/ 13300 h 82291"/>
                <a:gd name="connsiteX34" fmla="*/ 30254 w 69081"/>
                <a:gd name="connsiteY34" fmla="*/ 32350 h 82291"/>
                <a:gd name="connsiteX35" fmla="*/ 25396 w 69081"/>
                <a:gd name="connsiteY35" fmla="*/ 41875 h 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9081" h="82291">
                  <a:moveTo>
                    <a:pt x="46733" y="82261"/>
                  </a:moveTo>
                  <a:cubicBezTo>
                    <a:pt x="46133" y="82396"/>
                    <a:pt x="45525" y="82072"/>
                    <a:pt x="45304" y="81499"/>
                  </a:cubicBezTo>
                  <a:lnTo>
                    <a:pt x="33207" y="50923"/>
                  </a:lnTo>
                  <a:cubicBezTo>
                    <a:pt x="32166" y="48354"/>
                    <a:pt x="29453" y="46878"/>
                    <a:pt x="26730" y="47399"/>
                  </a:cubicBezTo>
                  <a:lnTo>
                    <a:pt x="1394" y="51876"/>
                  </a:lnTo>
                  <a:cubicBezTo>
                    <a:pt x="841" y="52049"/>
                    <a:pt x="254" y="51741"/>
                    <a:pt x="81" y="51189"/>
                  </a:cubicBezTo>
                  <a:cubicBezTo>
                    <a:pt x="73" y="51164"/>
                    <a:pt x="66" y="51139"/>
                    <a:pt x="60" y="51114"/>
                  </a:cubicBezTo>
                  <a:cubicBezTo>
                    <a:pt x="-135" y="50536"/>
                    <a:pt x="159" y="49907"/>
                    <a:pt x="727" y="49685"/>
                  </a:cubicBezTo>
                  <a:lnTo>
                    <a:pt x="24539" y="40160"/>
                  </a:lnTo>
                  <a:cubicBezTo>
                    <a:pt x="27046" y="39057"/>
                    <a:pt x="28465" y="36376"/>
                    <a:pt x="27968" y="33683"/>
                  </a:cubicBezTo>
                  <a:lnTo>
                    <a:pt x="21491" y="1393"/>
                  </a:lnTo>
                  <a:cubicBezTo>
                    <a:pt x="21418" y="800"/>
                    <a:pt x="21779" y="239"/>
                    <a:pt x="22349" y="60"/>
                  </a:cubicBezTo>
                  <a:cubicBezTo>
                    <a:pt x="22927" y="-134"/>
                    <a:pt x="23555" y="159"/>
                    <a:pt x="23777" y="727"/>
                  </a:cubicBezTo>
                  <a:lnTo>
                    <a:pt x="35874" y="31302"/>
                  </a:lnTo>
                  <a:lnTo>
                    <a:pt x="35874" y="31302"/>
                  </a:lnTo>
                  <a:cubicBezTo>
                    <a:pt x="36874" y="33869"/>
                    <a:pt x="39539" y="35380"/>
                    <a:pt x="42256" y="34921"/>
                  </a:cubicBezTo>
                  <a:lnTo>
                    <a:pt x="67687" y="30349"/>
                  </a:lnTo>
                  <a:cubicBezTo>
                    <a:pt x="68281" y="30276"/>
                    <a:pt x="68841" y="30636"/>
                    <a:pt x="69021" y="31207"/>
                  </a:cubicBezTo>
                  <a:cubicBezTo>
                    <a:pt x="69216" y="31784"/>
                    <a:pt x="68922" y="32413"/>
                    <a:pt x="68354" y="32635"/>
                  </a:cubicBezTo>
                  <a:lnTo>
                    <a:pt x="44542" y="42160"/>
                  </a:lnTo>
                  <a:cubicBezTo>
                    <a:pt x="42010" y="43235"/>
                    <a:pt x="40578" y="45939"/>
                    <a:pt x="41113" y="48637"/>
                  </a:cubicBezTo>
                  <a:lnTo>
                    <a:pt x="47495" y="80832"/>
                  </a:lnTo>
                  <a:cubicBezTo>
                    <a:pt x="47679" y="81435"/>
                    <a:pt x="47340" y="82075"/>
                    <a:pt x="46736" y="82259"/>
                  </a:cubicBezTo>
                  <a:cubicBezTo>
                    <a:pt x="46735" y="82260"/>
                    <a:pt x="46734" y="82260"/>
                    <a:pt x="46733" y="82261"/>
                  </a:cubicBezTo>
                  <a:close/>
                  <a:moveTo>
                    <a:pt x="11490" y="47685"/>
                  </a:moveTo>
                  <a:lnTo>
                    <a:pt x="26349" y="45018"/>
                  </a:lnTo>
                  <a:cubicBezTo>
                    <a:pt x="30182" y="44337"/>
                    <a:pt x="33964" y="46447"/>
                    <a:pt x="35398" y="50066"/>
                  </a:cubicBezTo>
                  <a:lnTo>
                    <a:pt x="42637" y="68449"/>
                  </a:lnTo>
                  <a:lnTo>
                    <a:pt x="38827" y="49399"/>
                  </a:lnTo>
                  <a:cubicBezTo>
                    <a:pt x="37865" y="45460"/>
                    <a:pt x="39931" y="41409"/>
                    <a:pt x="43685" y="39874"/>
                  </a:cubicBezTo>
                  <a:lnTo>
                    <a:pt x="57591" y="34064"/>
                  </a:lnTo>
                  <a:lnTo>
                    <a:pt x="42732" y="36636"/>
                  </a:lnTo>
                  <a:cubicBezTo>
                    <a:pt x="38893" y="37356"/>
                    <a:pt x="35087" y="35233"/>
                    <a:pt x="33683" y="31588"/>
                  </a:cubicBezTo>
                  <a:lnTo>
                    <a:pt x="26444" y="13300"/>
                  </a:lnTo>
                  <a:lnTo>
                    <a:pt x="30254" y="32350"/>
                  </a:lnTo>
                  <a:cubicBezTo>
                    <a:pt x="31216" y="36289"/>
                    <a:pt x="29150" y="40340"/>
                    <a:pt x="25396" y="41875"/>
                  </a:cubicBezTo>
                  <a:close/>
                </a:path>
              </a:pathLst>
            </a:custGeom>
            <a:solidFill>
              <a:srgbClr val="132B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E708A8D-8F42-0FB9-6430-F93C09C9952F}"/>
                </a:ext>
              </a:extLst>
            </p:cNvPr>
            <p:cNvSpPr/>
            <p:nvPr/>
          </p:nvSpPr>
          <p:spPr>
            <a:xfrm>
              <a:off x="7786700" y="3499629"/>
              <a:ext cx="76247" cy="91507"/>
            </a:xfrm>
            <a:custGeom>
              <a:avLst/>
              <a:gdLst>
                <a:gd name="connsiteX0" fmla="*/ 51498 w 76247"/>
                <a:gd name="connsiteY0" fmla="*/ 91415 h 91507"/>
                <a:gd name="connsiteX1" fmla="*/ 49212 w 76247"/>
                <a:gd name="connsiteY1" fmla="*/ 90272 h 91507"/>
                <a:gd name="connsiteX2" fmla="*/ 36067 w 76247"/>
                <a:gd name="connsiteY2" fmla="*/ 56649 h 91507"/>
                <a:gd name="connsiteX3" fmla="*/ 29781 w 76247"/>
                <a:gd name="connsiteY3" fmla="*/ 53220 h 91507"/>
                <a:gd name="connsiteX4" fmla="*/ 2158 w 76247"/>
                <a:gd name="connsiteY4" fmla="*/ 58077 h 91507"/>
                <a:gd name="connsiteX5" fmla="*/ 17 w 76247"/>
                <a:gd name="connsiteY5" fmla="*/ 56442 h 91507"/>
                <a:gd name="connsiteX6" fmla="*/ 1111 w 76247"/>
                <a:gd name="connsiteY6" fmla="*/ 54458 h 91507"/>
                <a:gd name="connsiteX7" fmla="*/ 26923 w 76247"/>
                <a:gd name="connsiteY7" fmla="*/ 43695 h 91507"/>
                <a:gd name="connsiteX8" fmla="*/ 30352 w 76247"/>
                <a:gd name="connsiteY8" fmla="*/ 37313 h 91507"/>
                <a:gd name="connsiteX9" fmla="*/ 23399 w 76247"/>
                <a:gd name="connsiteY9" fmla="*/ 2261 h 91507"/>
                <a:gd name="connsiteX10" fmla="*/ 24733 w 76247"/>
                <a:gd name="connsiteY10" fmla="*/ 70 h 91507"/>
                <a:gd name="connsiteX11" fmla="*/ 24733 w 76247"/>
                <a:gd name="connsiteY11" fmla="*/ 70 h 91507"/>
                <a:gd name="connsiteX12" fmla="*/ 27019 w 76247"/>
                <a:gd name="connsiteY12" fmla="*/ 1213 h 91507"/>
                <a:gd name="connsiteX13" fmla="*/ 40068 w 76247"/>
                <a:gd name="connsiteY13" fmla="*/ 34455 h 91507"/>
                <a:gd name="connsiteX14" fmla="*/ 46450 w 76247"/>
                <a:gd name="connsiteY14" fmla="*/ 37884 h 91507"/>
                <a:gd name="connsiteX15" fmla="*/ 74072 w 76247"/>
                <a:gd name="connsiteY15" fmla="*/ 33027 h 91507"/>
                <a:gd name="connsiteX16" fmla="*/ 76168 w 76247"/>
                <a:gd name="connsiteY16" fmla="*/ 34360 h 91507"/>
                <a:gd name="connsiteX17" fmla="*/ 75120 w 76247"/>
                <a:gd name="connsiteY17" fmla="*/ 36646 h 91507"/>
                <a:gd name="connsiteX18" fmla="*/ 49212 w 76247"/>
                <a:gd name="connsiteY18" fmla="*/ 47409 h 91507"/>
                <a:gd name="connsiteX19" fmla="*/ 45783 w 76247"/>
                <a:gd name="connsiteY19" fmla="*/ 53791 h 91507"/>
                <a:gd name="connsiteX20" fmla="*/ 52831 w 76247"/>
                <a:gd name="connsiteY20" fmla="*/ 88843 h 91507"/>
                <a:gd name="connsiteX21" fmla="*/ 51782 w 76247"/>
                <a:gd name="connsiteY21" fmla="*/ 91325 h 91507"/>
                <a:gd name="connsiteX22" fmla="*/ 51498 w 76247"/>
                <a:gd name="connsiteY22" fmla="*/ 91415 h 91507"/>
                <a:gd name="connsiteX23" fmla="*/ 18256 w 76247"/>
                <a:gd name="connsiteY23" fmla="*/ 51791 h 91507"/>
                <a:gd name="connsiteX24" fmla="*/ 29114 w 76247"/>
                <a:gd name="connsiteY24" fmla="*/ 49886 h 91507"/>
                <a:gd name="connsiteX25" fmla="*/ 39592 w 76247"/>
                <a:gd name="connsiteY25" fmla="*/ 55696 h 91507"/>
                <a:gd name="connsiteX26" fmla="*/ 45021 w 76247"/>
                <a:gd name="connsiteY26" fmla="*/ 69412 h 91507"/>
                <a:gd name="connsiteX27" fmla="*/ 42163 w 76247"/>
                <a:gd name="connsiteY27" fmla="*/ 54934 h 91507"/>
                <a:gd name="connsiteX28" fmla="*/ 47783 w 76247"/>
                <a:gd name="connsiteY28" fmla="*/ 44362 h 91507"/>
                <a:gd name="connsiteX29" fmla="*/ 57879 w 76247"/>
                <a:gd name="connsiteY29" fmla="*/ 40075 h 91507"/>
                <a:gd name="connsiteX30" fmla="*/ 47116 w 76247"/>
                <a:gd name="connsiteY30" fmla="*/ 42075 h 91507"/>
                <a:gd name="connsiteX31" fmla="*/ 36639 w 76247"/>
                <a:gd name="connsiteY31" fmla="*/ 36170 h 91507"/>
                <a:gd name="connsiteX32" fmla="*/ 36639 w 76247"/>
                <a:gd name="connsiteY32" fmla="*/ 36170 h 91507"/>
                <a:gd name="connsiteX33" fmla="*/ 31305 w 76247"/>
                <a:gd name="connsiteY33" fmla="*/ 22454 h 91507"/>
                <a:gd name="connsiteX34" fmla="*/ 34162 w 76247"/>
                <a:gd name="connsiteY34" fmla="*/ 36932 h 91507"/>
                <a:gd name="connsiteX35" fmla="*/ 28543 w 76247"/>
                <a:gd name="connsiteY35" fmla="*/ 47124 h 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6247" h="91507">
                  <a:moveTo>
                    <a:pt x="51498" y="91415"/>
                  </a:moveTo>
                  <a:cubicBezTo>
                    <a:pt x="50551" y="91729"/>
                    <a:pt x="49529" y="91218"/>
                    <a:pt x="49212" y="90272"/>
                  </a:cubicBezTo>
                  <a:lnTo>
                    <a:pt x="36067" y="56649"/>
                  </a:lnTo>
                  <a:cubicBezTo>
                    <a:pt x="35066" y="54146"/>
                    <a:pt x="32428" y="52707"/>
                    <a:pt x="29781" y="53220"/>
                  </a:cubicBezTo>
                  <a:lnTo>
                    <a:pt x="2158" y="58077"/>
                  </a:lnTo>
                  <a:cubicBezTo>
                    <a:pt x="1116" y="58217"/>
                    <a:pt x="157" y="57485"/>
                    <a:pt x="17" y="56442"/>
                  </a:cubicBezTo>
                  <a:cubicBezTo>
                    <a:pt x="-94" y="55612"/>
                    <a:pt x="350" y="54807"/>
                    <a:pt x="1111" y="54458"/>
                  </a:cubicBezTo>
                  <a:lnTo>
                    <a:pt x="26923" y="43695"/>
                  </a:lnTo>
                  <a:cubicBezTo>
                    <a:pt x="29441" y="42656"/>
                    <a:pt x="30876" y="39985"/>
                    <a:pt x="30352" y="37313"/>
                  </a:cubicBezTo>
                  <a:lnTo>
                    <a:pt x="23399" y="2261"/>
                  </a:lnTo>
                  <a:cubicBezTo>
                    <a:pt x="23212" y="1296"/>
                    <a:pt x="23789" y="347"/>
                    <a:pt x="24733" y="70"/>
                  </a:cubicBezTo>
                  <a:lnTo>
                    <a:pt x="24733" y="70"/>
                  </a:lnTo>
                  <a:cubicBezTo>
                    <a:pt x="25675" y="-192"/>
                    <a:pt x="26663" y="302"/>
                    <a:pt x="27019" y="1213"/>
                  </a:cubicBezTo>
                  <a:lnTo>
                    <a:pt x="40068" y="34455"/>
                  </a:lnTo>
                  <a:cubicBezTo>
                    <a:pt x="41135" y="36947"/>
                    <a:pt x="43783" y="38370"/>
                    <a:pt x="46450" y="37884"/>
                  </a:cubicBezTo>
                  <a:lnTo>
                    <a:pt x="74072" y="33027"/>
                  </a:lnTo>
                  <a:cubicBezTo>
                    <a:pt x="75014" y="32846"/>
                    <a:pt x="75932" y="33431"/>
                    <a:pt x="76168" y="34360"/>
                  </a:cubicBezTo>
                  <a:cubicBezTo>
                    <a:pt x="76442" y="35277"/>
                    <a:pt x="75994" y="36256"/>
                    <a:pt x="75120" y="36646"/>
                  </a:cubicBezTo>
                  <a:lnTo>
                    <a:pt x="49212" y="47409"/>
                  </a:lnTo>
                  <a:cubicBezTo>
                    <a:pt x="46745" y="48503"/>
                    <a:pt x="45334" y="51130"/>
                    <a:pt x="45783" y="53791"/>
                  </a:cubicBezTo>
                  <a:lnTo>
                    <a:pt x="52831" y="88843"/>
                  </a:lnTo>
                  <a:cubicBezTo>
                    <a:pt x="53227" y="89818"/>
                    <a:pt x="52757" y="90929"/>
                    <a:pt x="51782" y="91325"/>
                  </a:cubicBezTo>
                  <a:cubicBezTo>
                    <a:pt x="51690" y="91362"/>
                    <a:pt x="51595" y="91392"/>
                    <a:pt x="51498" y="91415"/>
                  </a:cubicBezTo>
                  <a:close/>
                  <a:moveTo>
                    <a:pt x="18256" y="51791"/>
                  </a:moveTo>
                  <a:lnTo>
                    <a:pt x="29114" y="49886"/>
                  </a:lnTo>
                  <a:cubicBezTo>
                    <a:pt x="33540" y="49109"/>
                    <a:pt x="37907" y="51530"/>
                    <a:pt x="39592" y="55696"/>
                  </a:cubicBezTo>
                  <a:lnTo>
                    <a:pt x="45021" y="69412"/>
                  </a:lnTo>
                  <a:lnTo>
                    <a:pt x="42163" y="54934"/>
                  </a:lnTo>
                  <a:cubicBezTo>
                    <a:pt x="41310" y="50526"/>
                    <a:pt x="43652" y="46121"/>
                    <a:pt x="47783" y="44362"/>
                  </a:cubicBezTo>
                  <a:lnTo>
                    <a:pt x="57879" y="40075"/>
                  </a:lnTo>
                  <a:lnTo>
                    <a:pt x="47116" y="42075"/>
                  </a:lnTo>
                  <a:cubicBezTo>
                    <a:pt x="42666" y="42840"/>
                    <a:pt x="38290" y="40373"/>
                    <a:pt x="36639" y="36170"/>
                  </a:cubicBezTo>
                  <a:lnTo>
                    <a:pt x="36639" y="36170"/>
                  </a:lnTo>
                  <a:lnTo>
                    <a:pt x="31305" y="22454"/>
                  </a:lnTo>
                  <a:lnTo>
                    <a:pt x="34162" y="36932"/>
                  </a:lnTo>
                  <a:cubicBezTo>
                    <a:pt x="34824" y="41212"/>
                    <a:pt x="32515" y="45399"/>
                    <a:pt x="28543" y="47124"/>
                  </a:cubicBezTo>
                  <a:close/>
                </a:path>
              </a:pathLst>
            </a:custGeom>
            <a:solidFill>
              <a:srgbClr val="132B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9051DAF8-7E30-50C3-1E11-6EC98E29DD16}"/>
                </a:ext>
              </a:extLst>
            </p:cNvPr>
            <p:cNvSpPr/>
            <p:nvPr/>
          </p:nvSpPr>
          <p:spPr>
            <a:xfrm>
              <a:off x="7664714" y="2484421"/>
              <a:ext cx="76409" cy="90851"/>
            </a:xfrm>
            <a:custGeom>
              <a:avLst/>
              <a:gdLst>
                <a:gd name="connsiteX0" fmla="*/ 51564 w 76409"/>
                <a:gd name="connsiteY0" fmla="*/ 90781 h 90851"/>
                <a:gd name="connsiteX1" fmla="*/ 49278 w 76409"/>
                <a:gd name="connsiteY1" fmla="*/ 89638 h 90851"/>
                <a:gd name="connsiteX2" fmla="*/ 36228 w 76409"/>
                <a:gd name="connsiteY2" fmla="*/ 56682 h 90851"/>
                <a:gd name="connsiteX3" fmla="*/ 29942 w 76409"/>
                <a:gd name="connsiteY3" fmla="*/ 53157 h 90851"/>
                <a:gd name="connsiteX4" fmla="*/ 2319 w 76409"/>
                <a:gd name="connsiteY4" fmla="*/ 58110 h 90851"/>
                <a:gd name="connsiteX5" fmla="*/ 46 w 76409"/>
                <a:gd name="connsiteY5" fmla="*/ 56665 h 90851"/>
                <a:gd name="connsiteX6" fmla="*/ 1177 w 76409"/>
                <a:gd name="connsiteY6" fmla="*/ 54491 h 90851"/>
                <a:gd name="connsiteX7" fmla="*/ 27085 w 76409"/>
                <a:gd name="connsiteY7" fmla="*/ 43632 h 90851"/>
                <a:gd name="connsiteX8" fmla="*/ 30513 w 76409"/>
                <a:gd name="connsiteY8" fmla="*/ 37251 h 90851"/>
                <a:gd name="connsiteX9" fmla="*/ 23560 w 76409"/>
                <a:gd name="connsiteY9" fmla="*/ 2199 h 90851"/>
                <a:gd name="connsiteX10" fmla="*/ 24799 w 76409"/>
                <a:gd name="connsiteY10" fmla="*/ 103 h 90851"/>
                <a:gd name="connsiteX11" fmla="*/ 24798 w 76409"/>
                <a:gd name="connsiteY11" fmla="*/ 103 h 90851"/>
                <a:gd name="connsiteX12" fmla="*/ 27084 w 76409"/>
                <a:gd name="connsiteY12" fmla="*/ 1151 h 90851"/>
                <a:gd name="connsiteX13" fmla="*/ 40229 w 76409"/>
                <a:gd name="connsiteY13" fmla="*/ 34393 h 90851"/>
                <a:gd name="connsiteX14" fmla="*/ 46611 w 76409"/>
                <a:gd name="connsiteY14" fmla="*/ 37917 h 90851"/>
                <a:gd name="connsiteX15" fmla="*/ 74138 w 76409"/>
                <a:gd name="connsiteY15" fmla="*/ 32964 h 90851"/>
                <a:gd name="connsiteX16" fmla="*/ 76329 w 76409"/>
                <a:gd name="connsiteY16" fmla="*/ 34298 h 90851"/>
                <a:gd name="connsiteX17" fmla="*/ 75281 w 76409"/>
                <a:gd name="connsiteY17" fmla="*/ 36584 h 90851"/>
                <a:gd name="connsiteX18" fmla="*/ 49373 w 76409"/>
                <a:gd name="connsiteY18" fmla="*/ 47442 h 90851"/>
                <a:gd name="connsiteX19" fmla="*/ 45944 w 76409"/>
                <a:gd name="connsiteY19" fmla="*/ 53824 h 90851"/>
                <a:gd name="connsiteX20" fmla="*/ 52993 w 76409"/>
                <a:gd name="connsiteY20" fmla="*/ 88876 h 90851"/>
                <a:gd name="connsiteX21" fmla="*/ 51564 w 76409"/>
                <a:gd name="connsiteY21" fmla="*/ 90781 h 90851"/>
                <a:gd name="connsiteX22" fmla="*/ 18321 w 76409"/>
                <a:gd name="connsiteY22" fmla="*/ 51062 h 90851"/>
                <a:gd name="connsiteX23" fmla="*/ 29180 w 76409"/>
                <a:gd name="connsiteY23" fmla="*/ 49157 h 90851"/>
                <a:gd name="connsiteX24" fmla="*/ 39658 w 76409"/>
                <a:gd name="connsiteY24" fmla="*/ 54967 h 90851"/>
                <a:gd name="connsiteX25" fmla="*/ 45087 w 76409"/>
                <a:gd name="connsiteY25" fmla="*/ 68778 h 90851"/>
                <a:gd name="connsiteX26" fmla="*/ 42134 w 76409"/>
                <a:gd name="connsiteY26" fmla="*/ 54300 h 90851"/>
                <a:gd name="connsiteX27" fmla="*/ 47849 w 76409"/>
                <a:gd name="connsiteY27" fmla="*/ 43632 h 90851"/>
                <a:gd name="connsiteX28" fmla="*/ 57945 w 76409"/>
                <a:gd name="connsiteY28" fmla="*/ 39441 h 90851"/>
                <a:gd name="connsiteX29" fmla="*/ 47087 w 76409"/>
                <a:gd name="connsiteY29" fmla="*/ 41346 h 90851"/>
                <a:gd name="connsiteX30" fmla="*/ 36610 w 76409"/>
                <a:gd name="connsiteY30" fmla="*/ 35536 h 90851"/>
                <a:gd name="connsiteX31" fmla="*/ 36610 w 76409"/>
                <a:gd name="connsiteY31" fmla="*/ 35536 h 90851"/>
                <a:gd name="connsiteX32" fmla="*/ 31180 w 76409"/>
                <a:gd name="connsiteY32" fmla="*/ 21725 h 90851"/>
                <a:gd name="connsiteX33" fmla="*/ 34133 w 76409"/>
                <a:gd name="connsiteY33" fmla="*/ 36203 h 90851"/>
                <a:gd name="connsiteX34" fmla="*/ 28513 w 76409"/>
                <a:gd name="connsiteY34" fmla="*/ 46871 h 9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6409" h="90851">
                  <a:moveTo>
                    <a:pt x="51564" y="90781"/>
                  </a:moveTo>
                  <a:cubicBezTo>
                    <a:pt x="50621" y="91044"/>
                    <a:pt x="49633" y="90550"/>
                    <a:pt x="49278" y="89638"/>
                  </a:cubicBezTo>
                  <a:lnTo>
                    <a:pt x="36228" y="56682"/>
                  </a:lnTo>
                  <a:cubicBezTo>
                    <a:pt x="35203" y="54192"/>
                    <a:pt x="32601" y="52734"/>
                    <a:pt x="29942" y="53157"/>
                  </a:cubicBezTo>
                  <a:lnTo>
                    <a:pt x="2319" y="58110"/>
                  </a:lnTo>
                  <a:cubicBezTo>
                    <a:pt x="1293" y="58339"/>
                    <a:pt x="275" y="57692"/>
                    <a:pt x="46" y="56665"/>
                  </a:cubicBezTo>
                  <a:cubicBezTo>
                    <a:pt x="-155" y="55762"/>
                    <a:pt x="322" y="54845"/>
                    <a:pt x="1177" y="54491"/>
                  </a:cubicBezTo>
                  <a:lnTo>
                    <a:pt x="27085" y="43632"/>
                  </a:lnTo>
                  <a:cubicBezTo>
                    <a:pt x="29576" y="42565"/>
                    <a:pt x="30999" y="39917"/>
                    <a:pt x="30513" y="37251"/>
                  </a:cubicBezTo>
                  <a:lnTo>
                    <a:pt x="23560" y="2199"/>
                  </a:lnTo>
                  <a:cubicBezTo>
                    <a:pt x="23372" y="1285"/>
                    <a:pt x="23908" y="378"/>
                    <a:pt x="24799" y="103"/>
                  </a:cubicBezTo>
                  <a:lnTo>
                    <a:pt x="24798" y="103"/>
                  </a:lnTo>
                  <a:cubicBezTo>
                    <a:pt x="25718" y="-221"/>
                    <a:pt x="26729" y="243"/>
                    <a:pt x="27084" y="1151"/>
                  </a:cubicBezTo>
                  <a:lnTo>
                    <a:pt x="40229" y="34393"/>
                  </a:lnTo>
                  <a:cubicBezTo>
                    <a:pt x="41291" y="36897"/>
                    <a:pt x="43926" y="38352"/>
                    <a:pt x="46611" y="37917"/>
                  </a:cubicBezTo>
                  <a:lnTo>
                    <a:pt x="74138" y="32964"/>
                  </a:lnTo>
                  <a:cubicBezTo>
                    <a:pt x="75087" y="32858"/>
                    <a:pt x="75988" y="33406"/>
                    <a:pt x="76329" y="34298"/>
                  </a:cubicBezTo>
                  <a:cubicBezTo>
                    <a:pt x="76604" y="35215"/>
                    <a:pt x="76155" y="36193"/>
                    <a:pt x="75281" y="36584"/>
                  </a:cubicBezTo>
                  <a:lnTo>
                    <a:pt x="49373" y="47442"/>
                  </a:lnTo>
                  <a:cubicBezTo>
                    <a:pt x="46881" y="48509"/>
                    <a:pt x="45458" y="51157"/>
                    <a:pt x="45944" y="53824"/>
                  </a:cubicBezTo>
                  <a:lnTo>
                    <a:pt x="52993" y="88876"/>
                  </a:lnTo>
                  <a:cubicBezTo>
                    <a:pt x="53021" y="89767"/>
                    <a:pt x="52427" y="90559"/>
                    <a:pt x="51564" y="90781"/>
                  </a:cubicBezTo>
                  <a:close/>
                  <a:moveTo>
                    <a:pt x="18321" y="51062"/>
                  </a:moveTo>
                  <a:lnTo>
                    <a:pt x="29180" y="49157"/>
                  </a:lnTo>
                  <a:cubicBezTo>
                    <a:pt x="33606" y="48380"/>
                    <a:pt x="37973" y="50801"/>
                    <a:pt x="39658" y="54967"/>
                  </a:cubicBezTo>
                  <a:lnTo>
                    <a:pt x="45087" y="68778"/>
                  </a:lnTo>
                  <a:lnTo>
                    <a:pt x="42134" y="54300"/>
                  </a:lnTo>
                  <a:cubicBezTo>
                    <a:pt x="41245" y="49835"/>
                    <a:pt x="43639" y="45366"/>
                    <a:pt x="47849" y="43632"/>
                  </a:cubicBezTo>
                  <a:lnTo>
                    <a:pt x="57945" y="39441"/>
                  </a:lnTo>
                  <a:lnTo>
                    <a:pt x="47087" y="41346"/>
                  </a:lnTo>
                  <a:cubicBezTo>
                    <a:pt x="42661" y="42123"/>
                    <a:pt x="38294" y="39702"/>
                    <a:pt x="36610" y="35536"/>
                  </a:cubicBezTo>
                  <a:lnTo>
                    <a:pt x="36610" y="35536"/>
                  </a:lnTo>
                  <a:lnTo>
                    <a:pt x="31180" y="21725"/>
                  </a:lnTo>
                  <a:lnTo>
                    <a:pt x="34133" y="36203"/>
                  </a:lnTo>
                  <a:cubicBezTo>
                    <a:pt x="35035" y="40643"/>
                    <a:pt x="32685" y="45104"/>
                    <a:pt x="28513" y="46871"/>
                  </a:cubicBezTo>
                  <a:close/>
                </a:path>
              </a:pathLst>
            </a:custGeom>
            <a:solidFill>
              <a:srgbClr val="132B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</p:grp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89D780C8-8E5D-3C9F-0099-A47289E0756D}"/>
              </a:ext>
            </a:extLst>
          </p:cNvPr>
          <p:cNvSpPr/>
          <p:nvPr/>
        </p:nvSpPr>
        <p:spPr>
          <a:xfrm>
            <a:off x="7156230" y="4996869"/>
            <a:ext cx="85584" cy="102533"/>
          </a:xfrm>
          <a:custGeom>
            <a:avLst/>
            <a:gdLst>
              <a:gd name="connsiteX0" fmla="*/ 57890 w 85584"/>
              <a:gd name="connsiteY0" fmla="*/ 102459 h 102533"/>
              <a:gd name="connsiteX1" fmla="*/ 55318 w 85584"/>
              <a:gd name="connsiteY1" fmla="*/ 101221 h 102533"/>
              <a:gd name="connsiteX2" fmla="*/ 40554 w 85584"/>
              <a:gd name="connsiteY2" fmla="*/ 63788 h 102533"/>
              <a:gd name="connsiteX3" fmla="*/ 33410 w 85584"/>
              <a:gd name="connsiteY3" fmla="*/ 59882 h 102533"/>
              <a:gd name="connsiteX4" fmla="*/ 2359 w 85584"/>
              <a:gd name="connsiteY4" fmla="*/ 65407 h 102533"/>
              <a:gd name="connsiteX5" fmla="*/ 6 w 85584"/>
              <a:gd name="connsiteY5" fmla="*/ 63390 h 102533"/>
              <a:gd name="connsiteX6" fmla="*/ 1120 w 85584"/>
              <a:gd name="connsiteY6" fmla="*/ 61311 h 102533"/>
              <a:gd name="connsiteX7" fmla="*/ 30267 w 85584"/>
              <a:gd name="connsiteY7" fmla="*/ 49119 h 102533"/>
              <a:gd name="connsiteX8" fmla="*/ 34077 w 85584"/>
              <a:gd name="connsiteY8" fmla="*/ 41975 h 102533"/>
              <a:gd name="connsiteX9" fmla="*/ 26266 w 85584"/>
              <a:gd name="connsiteY9" fmla="*/ 2542 h 102533"/>
              <a:gd name="connsiteX10" fmla="*/ 27695 w 85584"/>
              <a:gd name="connsiteY10" fmla="*/ 65 h 102533"/>
              <a:gd name="connsiteX11" fmla="*/ 30267 w 85584"/>
              <a:gd name="connsiteY11" fmla="*/ 1399 h 102533"/>
              <a:gd name="connsiteX12" fmla="*/ 45031 w 85584"/>
              <a:gd name="connsiteY12" fmla="*/ 38737 h 102533"/>
              <a:gd name="connsiteX13" fmla="*/ 52175 w 85584"/>
              <a:gd name="connsiteY13" fmla="*/ 42642 h 102533"/>
              <a:gd name="connsiteX14" fmla="*/ 83226 w 85584"/>
              <a:gd name="connsiteY14" fmla="*/ 37118 h 102533"/>
              <a:gd name="connsiteX15" fmla="*/ 85578 w 85584"/>
              <a:gd name="connsiteY15" fmla="*/ 39134 h 102533"/>
              <a:gd name="connsiteX16" fmla="*/ 84464 w 85584"/>
              <a:gd name="connsiteY16" fmla="*/ 41213 h 102533"/>
              <a:gd name="connsiteX17" fmla="*/ 55318 w 85584"/>
              <a:gd name="connsiteY17" fmla="*/ 53405 h 102533"/>
              <a:gd name="connsiteX18" fmla="*/ 51508 w 85584"/>
              <a:gd name="connsiteY18" fmla="*/ 60549 h 102533"/>
              <a:gd name="connsiteX19" fmla="*/ 59318 w 85584"/>
              <a:gd name="connsiteY19" fmla="*/ 99982 h 102533"/>
              <a:gd name="connsiteX20" fmla="*/ 57890 w 85584"/>
              <a:gd name="connsiteY20" fmla="*/ 102459 h 102533"/>
              <a:gd name="connsiteX21" fmla="*/ 20837 w 85584"/>
              <a:gd name="connsiteY21" fmla="*/ 57406 h 102533"/>
              <a:gd name="connsiteX22" fmla="*/ 32934 w 85584"/>
              <a:gd name="connsiteY22" fmla="*/ 55310 h 102533"/>
              <a:gd name="connsiteX23" fmla="*/ 44745 w 85584"/>
              <a:gd name="connsiteY23" fmla="*/ 61882 h 102533"/>
              <a:gd name="connsiteX24" fmla="*/ 50841 w 85584"/>
              <a:gd name="connsiteY24" fmla="*/ 77313 h 102533"/>
              <a:gd name="connsiteX25" fmla="*/ 47602 w 85584"/>
              <a:gd name="connsiteY25" fmla="*/ 61025 h 102533"/>
              <a:gd name="connsiteX26" fmla="*/ 53984 w 85584"/>
              <a:gd name="connsiteY26" fmla="*/ 49119 h 102533"/>
              <a:gd name="connsiteX27" fmla="*/ 65319 w 85584"/>
              <a:gd name="connsiteY27" fmla="*/ 44356 h 102533"/>
              <a:gd name="connsiteX28" fmla="*/ 53222 w 85584"/>
              <a:gd name="connsiteY28" fmla="*/ 46452 h 102533"/>
              <a:gd name="connsiteX29" fmla="*/ 41411 w 85584"/>
              <a:gd name="connsiteY29" fmla="*/ 39880 h 102533"/>
              <a:gd name="connsiteX30" fmla="*/ 41411 w 85584"/>
              <a:gd name="connsiteY30" fmla="*/ 39880 h 102533"/>
              <a:gd name="connsiteX31" fmla="*/ 35315 w 85584"/>
              <a:gd name="connsiteY31" fmla="*/ 24449 h 102533"/>
              <a:gd name="connsiteX32" fmla="*/ 38554 w 85584"/>
              <a:gd name="connsiteY32" fmla="*/ 40737 h 102533"/>
              <a:gd name="connsiteX33" fmla="*/ 32172 w 85584"/>
              <a:gd name="connsiteY33" fmla="*/ 52643 h 10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5584" h="102533">
                <a:moveTo>
                  <a:pt x="57890" y="102459"/>
                </a:moveTo>
                <a:cubicBezTo>
                  <a:pt x="56844" y="102738"/>
                  <a:pt x="55752" y="102212"/>
                  <a:pt x="55318" y="101221"/>
                </a:cubicBezTo>
                <a:lnTo>
                  <a:pt x="40554" y="63788"/>
                </a:lnTo>
                <a:cubicBezTo>
                  <a:pt x="39420" y="60939"/>
                  <a:pt x="36421" y="59299"/>
                  <a:pt x="33410" y="59882"/>
                </a:cubicBezTo>
                <a:lnTo>
                  <a:pt x="2359" y="65407"/>
                </a:lnTo>
                <a:cubicBezTo>
                  <a:pt x="1152" y="65499"/>
                  <a:pt x="99" y="64596"/>
                  <a:pt x="6" y="63390"/>
                </a:cubicBezTo>
                <a:cubicBezTo>
                  <a:pt x="-59" y="62539"/>
                  <a:pt x="376" y="61728"/>
                  <a:pt x="1120" y="61311"/>
                </a:cubicBezTo>
                <a:lnTo>
                  <a:pt x="30267" y="49119"/>
                </a:lnTo>
                <a:cubicBezTo>
                  <a:pt x="33052" y="47922"/>
                  <a:pt x="34635" y="44955"/>
                  <a:pt x="34077" y="41975"/>
                </a:cubicBezTo>
                <a:lnTo>
                  <a:pt x="26266" y="2542"/>
                </a:lnTo>
                <a:cubicBezTo>
                  <a:pt x="26018" y="1469"/>
                  <a:pt x="26642" y="387"/>
                  <a:pt x="27695" y="65"/>
                </a:cubicBezTo>
                <a:cubicBezTo>
                  <a:pt x="28766" y="-201"/>
                  <a:pt x="29868" y="370"/>
                  <a:pt x="30267" y="1399"/>
                </a:cubicBezTo>
                <a:lnTo>
                  <a:pt x="45031" y="38737"/>
                </a:lnTo>
                <a:cubicBezTo>
                  <a:pt x="46165" y="41586"/>
                  <a:pt x="49164" y="43225"/>
                  <a:pt x="52175" y="42642"/>
                </a:cubicBezTo>
                <a:lnTo>
                  <a:pt x="83226" y="37118"/>
                </a:lnTo>
                <a:cubicBezTo>
                  <a:pt x="84432" y="37025"/>
                  <a:pt x="85485" y="37928"/>
                  <a:pt x="85578" y="39134"/>
                </a:cubicBezTo>
                <a:cubicBezTo>
                  <a:pt x="85643" y="39985"/>
                  <a:pt x="85209" y="40796"/>
                  <a:pt x="84464" y="41213"/>
                </a:cubicBezTo>
                <a:lnTo>
                  <a:pt x="55318" y="53405"/>
                </a:lnTo>
                <a:cubicBezTo>
                  <a:pt x="52506" y="54573"/>
                  <a:pt x="50911" y="57564"/>
                  <a:pt x="51508" y="60549"/>
                </a:cubicBezTo>
                <a:lnTo>
                  <a:pt x="59318" y="99982"/>
                </a:lnTo>
                <a:cubicBezTo>
                  <a:pt x="59567" y="101055"/>
                  <a:pt x="58942" y="102137"/>
                  <a:pt x="57890" y="102459"/>
                </a:cubicBezTo>
                <a:close/>
                <a:moveTo>
                  <a:pt x="20837" y="57406"/>
                </a:moveTo>
                <a:lnTo>
                  <a:pt x="32934" y="55310"/>
                </a:lnTo>
                <a:cubicBezTo>
                  <a:pt x="37940" y="54370"/>
                  <a:pt x="42905" y="57132"/>
                  <a:pt x="44745" y="61882"/>
                </a:cubicBezTo>
                <a:lnTo>
                  <a:pt x="50841" y="77313"/>
                </a:lnTo>
                <a:lnTo>
                  <a:pt x="47602" y="61025"/>
                </a:lnTo>
                <a:cubicBezTo>
                  <a:pt x="46626" y="56043"/>
                  <a:pt x="49295" y="51064"/>
                  <a:pt x="53984" y="49119"/>
                </a:cubicBezTo>
                <a:lnTo>
                  <a:pt x="65319" y="44356"/>
                </a:lnTo>
                <a:lnTo>
                  <a:pt x="53222" y="46452"/>
                </a:lnTo>
                <a:cubicBezTo>
                  <a:pt x="48209" y="47433"/>
                  <a:pt x="43220" y="44656"/>
                  <a:pt x="41411" y="39880"/>
                </a:cubicBezTo>
                <a:lnTo>
                  <a:pt x="41411" y="39880"/>
                </a:lnTo>
                <a:lnTo>
                  <a:pt x="35315" y="24449"/>
                </a:lnTo>
                <a:lnTo>
                  <a:pt x="38554" y="40737"/>
                </a:lnTo>
                <a:cubicBezTo>
                  <a:pt x="39530" y="45719"/>
                  <a:pt x="36861" y="50698"/>
                  <a:pt x="32172" y="52643"/>
                </a:cubicBezTo>
                <a:close/>
              </a:path>
            </a:pathLst>
          </a:custGeom>
          <a:solidFill>
            <a:srgbClr val="132B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219196DB-0611-8221-99E3-6173ACBD68BB}"/>
              </a:ext>
            </a:extLst>
          </p:cNvPr>
          <p:cNvSpPr/>
          <p:nvPr/>
        </p:nvSpPr>
        <p:spPr>
          <a:xfrm>
            <a:off x="3903561" y="2296119"/>
            <a:ext cx="3065062" cy="3020952"/>
          </a:xfrm>
          <a:custGeom>
            <a:avLst/>
            <a:gdLst>
              <a:gd name="connsiteX0" fmla="*/ 2051826 w 4489746"/>
              <a:gd name="connsiteY0" fmla="*/ 172520 h 4425132"/>
              <a:gd name="connsiteX1" fmla="*/ 1293827 w 4489746"/>
              <a:gd name="connsiteY1" fmla="*/ 1264371 h 4425132"/>
              <a:gd name="connsiteX2" fmla="*/ 442672 w 4489746"/>
              <a:gd name="connsiteY2" fmla="*/ 2023894 h 4425132"/>
              <a:gd name="connsiteX3" fmla="*/ 249220 w 4489746"/>
              <a:gd name="connsiteY3" fmla="*/ 3654574 h 4425132"/>
              <a:gd name="connsiteX4" fmla="*/ 2763820 w 4489746"/>
              <a:gd name="connsiteY4" fmla="*/ 4347042 h 4425132"/>
              <a:gd name="connsiteX5" fmla="*/ 4478320 w 4489746"/>
              <a:gd name="connsiteY5" fmla="*/ 1866827 h 4425132"/>
              <a:gd name="connsiteX6" fmla="*/ 3323033 w 4489746"/>
              <a:gd name="connsiteY6" fmla="*/ 112798 h 4425132"/>
              <a:gd name="connsiteX7" fmla="*/ 2051826 w 4489746"/>
              <a:gd name="connsiteY7" fmla="*/ 172520 h 442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9746" h="4425132">
                <a:moveTo>
                  <a:pt x="2051826" y="172520"/>
                </a:moveTo>
                <a:cubicBezTo>
                  <a:pt x="1489851" y="518849"/>
                  <a:pt x="1564622" y="839937"/>
                  <a:pt x="1293827" y="1264371"/>
                </a:cubicBezTo>
                <a:cubicBezTo>
                  <a:pt x="1039509" y="1662992"/>
                  <a:pt x="874726" y="1705188"/>
                  <a:pt x="442672" y="2023894"/>
                </a:cubicBezTo>
                <a:cubicBezTo>
                  <a:pt x="50052" y="2313645"/>
                  <a:pt x="-221601" y="3006398"/>
                  <a:pt x="249220" y="3654574"/>
                </a:cubicBezTo>
                <a:cubicBezTo>
                  <a:pt x="752140" y="4347042"/>
                  <a:pt x="1851991" y="4557735"/>
                  <a:pt x="2763820" y="4347042"/>
                </a:cubicBezTo>
                <a:cubicBezTo>
                  <a:pt x="3924536" y="4079008"/>
                  <a:pt x="4586143" y="2962202"/>
                  <a:pt x="4478320" y="1866827"/>
                </a:cubicBezTo>
                <a:cubicBezTo>
                  <a:pt x="4380689" y="869750"/>
                  <a:pt x="3786805" y="291868"/>
                  <a:pt x="3323033" y="112798"/>
                </a:cubicBezTo>
                <a:cubicBezTo>
                  <a:pt x="2859260" y="-66272"/>
                  <a:pt x="2366913" y="-21600"/>
                  <a:pt x="2051826" y="172520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BB50C217-E196-0DDE-B228-BD714CDFE8E5}"/>
              </a:ext>
            </a:extLst>
          </p:cNvPr>
          <p:cNvSpPr/>
          <p:nvPr/>
        </p:nvSpPr>
        <p:spPr>
          <a:xfrm>
            <a:off x="4277180" y="4387215"/>
            <a:ext cx="160170" cy="160291"/>
          </a:xfrm>
          <a:custGeom>
            <a:avLst/>
            <a:gdLst>
              <a:gd name="connsiteX0" fmla="*/ 140019 w 248796"/>
              <a:gd name="connsiteY0" fmla="*/ 248984 h 248983"/>
              <a:gd name="connsiteX1" fmla="*/ 108777 w 248796"/>
              <a:gd name="connsiteY1" fmla="*/ 248984 h 248983"/>
              <a:gd name="connsiteX2" fmla="*/ 102681 w 248796"/>
              <a:gd name="connsiteY2" fmla="*/ 243269 h 248983"/>
              <a:gd name="connsiteX3" fmla="*/ 99633 w 248796"/>
              <a:gd name="connsiteY3" fmla="*/ 215551 h 248983"/>
              <a:gd name="connsiteX4" fmla="*/ 97157 w 248796"/>
              <a:gd name="connsiteY4" fmla="*/ 212884 h 248983"/>
              <a:gd name="connsiteX5" fmla="*/ 81726 w 248796"/>
              <a:gd name="connsiteY5" fmla="*/ 206597 h 248983"/>
              <a:gd name="connsiteX6" fmla="*/ 78202 w 248796"/>
              <a:gd name="connsiteY6" fmla="*/ 205930 h 248983"/>
              <a:gd name="connsiteX7" fmla="*/ 55151 w 248796"/>
              <a:gd name="connsiteY7" fmla="*/ 224504 h 248983"/>
              <a:gd name="connsiteX8" fmla="*/ 46484 w 248796"/>
              <a:gd name="connsiteY8" fmla="*/ 222695 h 248983"/>
              <a:gd name="connsiteX9" fmla="*/ 26386 w 248796"/>
              <a:gd name="connsiteY9" fmla="*/ 202597 h 248983"/>
              <a:gd name="connsiteX10" fmla="*/ 24576 w 248796"/>
              <a:gd name="connsiteY10" fmla="*/ 193834 h 248983"/>
              <a:gd name="connsiteX11" fmla="*/ 43055 w 248796"/>
              <a:gd name="connsiteY11" fmla="*/ 170783 h 248983"/>
              <a:gd name="connsiteX12" fmla="*/ 42388 w 248796"/>
              <a:gd name="connsiteY12" fmla="*/ 167354 h 248983"/>
              <a:gd name="connsiteX13" fmla="*/ 36006 w 248796"/>
              <a:gd name="connsiteY13" fmla="*/ 151924 h 248983"/>
              <a:gd name="connsiteX14" fmla="*/ 33435 w 248796"/>
              <a:gd name="connsiteY14" fmla="*/ 149447 h 248983"/>
              <a:gd name="connsiteX15" fmla="*/ 5621 w 248796"/>
              <a:gd name="connsiteY15" fmla="*/ 146399 h 248983"/>
              <a:gd name="connsiteX16" fmla="*/ 2 w 248796"/>
              <a:gd name="connsiteY16" fmla="*/ 140208 h 248983"/>
              <a:gd name="connsiteX17" fmla="*/ 2 w 248796"/>
              <a:gd name="connsiteY17" fmla="*/ 109061 h 248983"/>
              <a:gd name="connsiteX18" fmla="*/ 5241 w 248796"/>
              <a:gd name="connsiteY18" fmla="*/ 102965 h 248983"/>
              <a:gd name="connsiteX19" fmla="*/ 33815 w 248796"/>
              <a:gd name="connsiteY19" fmla="*/ 99822 h 248983"/>
              <a:gd name="connsiteX20" fmla="*/ 35720 w 248796"/>
              <a:gd name="connsiteY20" fmla="*/ 98298 h 248983"/>
              <a:gd name="connsiteX21" fmla="*/ 43150 w 248796"/>
              <a:gd name="connsiteY21" fmla="*/ 80486 h 248983"/>
              <a:gd name="connsiteX22" fmla="*/ 41816 w 248796"/>
              <a:gd name="connsiteY22" fmla="*/ 76962 h 248983"/>
              <a:gd name="connsiteX23" fmla="*/ 25814 w 248796"/>
              <a:gd name="connsiteY23" fmla="*/ 56960 h 248983"/>
              <a:gd name="connsiteX24" fmla="*/ 24957 w 248796"/>
              <a:gd name="connsiteY24" fmla="*/ 48196 h 248983"/>
              <a:gd name="connsiteX25" fmla="*/ 47817 w 248796"/>
              <a:gd name="connsiteY25" fmla="*/ 25146 h 248983"/>
              <a:gd name="connsiteX26" fmla="*/ 56580 w 248796"/>
              <a:gd name="connsiteY26" fmla="*/ 25908 h 248983"/>
              <a:gd name="connsiteX27" fmla="*/ 76583 w 248796"/>
              <a:gd name="connsiteY27" fmla="*/ 42005 h 248983"/>
              <a:gd name="connsiteX28" fmla="*/ 80202 w 248796"/>
              <a:gd name="connsiteY28" fmla="*/ 43339 h 248983"/>
              <a:gd name="connsiteX29" fmla="*/ 97919 w 248796"/>
              <a:gd name="connsiteY29" fmla="*/ 35909 h 248983"/>
              <a:gd name="connsiteX30" fmla="*/ 99443 w 248796"/>
              <a:gd name="connsiteY30" fmla="*/ 33909 h 248983"/>
              <a:gd name="connsiteX31" fmla="*/ 102586 w 248796"/>
              <a:gd name="connsiteY31" fmla="*/ 5334 h 248983"/>
              <a:gd name="connsiteX32" fmla="*/ 108682 w 248796"/>
              <a:gd name="connsiteY32" fmla="*/ 0 h 248983"/>
              <a:gd name="connsiteX33" fmla="*/ 139924 w 248796"/>
              <a:gd name="connsiteY33" fmla="*/ 0 h 248983"/>
              <a:gd name="connsiteX34" fmla="*/ 146020 w 248796"/>
              <a:gd name="connsiteY34" fmla="*/ 5715 h 248983"/>
              <a:gd name="connsiteX35" fmla="*/ 149068 w 248796"/>
              <a:gd name="connsiteY35" fmla="*/ 33528 h 248983"/>
              <a:gd name="connsiteX36" fmla="*/ 151544 w 248796"/>
              <a:gd name="connsiteY36" fmla="*/ 36100 h 248983"/>
              <a:gd name="connsiteX37" fmla="*/ 166975 w 248796"/>
              <a:gd name="connsiteY37" fmla="*/ 42482 h 248983"/>
              <a:gd name="connsiteX38" fmla="*/ 170499 w 248796"/>
              <a:gd name="connsiteY38" fmla="*/ 43053 h 248983"/>
              <a:gd name="connsiteX39" fmla="*/ 193645 w 248796"/>
              <a:gd name="connsiteY39" fmla="*/ 24479 h 248983"/>
              <a:gd name="connsiteX40" fmla="*/ 202313 w 248796"/>
              <a:gd name="connsiteY40" fmla="*/ 26384 h 248983"/>
              <a:gd name="connsiteX41" fmla="*/ 222410 w 248796"/>
              <a:gd name="connsiteY41" fmla="*/ 46482 h 248983"/>
              <a:gd name="connsiteX42" fmla="*/ 224220 w 248796"/>
              <a:gd name="connsiteY42" fmla="*/ 55150 h 248983"/>
              <a:gd name="connsiteX43" fmla="*/ 205742 w 248796"/>
              <a:gd name="connsiteY43" fmla="*/ 78200 h 248983"/>
              <a:gd name="connsiteX44" fmla="*/ 206408 w 248796"/>
              <a:gd name="connsiteY44" fmla="*/ 81629 h 248983"/>
              <a:gd name="connsiteX45" fmla="*/ 212790 w 248796"/>
              <a:gd name="connsiteY45" fmla="*/ 97060 h 248983"/>
              <a:gd name="connsiteX46" fmla="*/ 215362 w 248796"/>
              <a:gd name="connsiteY46" fmla="*/ 99631 h 248983"/>
              <a:gd name="connsiteX47" fmla="*/ 243175 w 248796"/>
              <a:gd name="connsiteY47" fmla="*/ 102679 h 248983"/>
              <a:gd name="connsiteX48" fmla="*/ 248795 w 248796"/>
              <a:gd name="connsiteY48" fmla="*/ 108776 h 248983"/>
              <a:gd name="connsiteX49" fmla="*/ 248795 w 248796"/>
              <a:gd name="connsiteY49" fmla="*/ 139922 h 248983"/>
              <a:gd name="connsiteX50" fmla="*/ 243556 w 248796"/>
              <a:gd name="connsiteY50" fmla="*/ 146018 h 248983"/>
              <a:gd name="connsiteX51" fmla="*/ 214981 w 248796"/>
              <a:gd name="connsiteY51" fmla="*/ 149162 h 248983"/>
              <a:gd name="connsiteX52" fmla="*/ 213076 w 248796"/>
              <a:gd name="connsiteY52" fmla="*/ 150686 h 248983"/>
              <a:gd name="connsiteX53" fmla="*/ 205647 w 248796"/>
              <a:gd name="connsiteY53" fmla="*/ 168497 h 248983"/>
              <a:gd name="connsiteX54" fmla="*/ 206980 w 248796"/>
              <a:gd name="connsiteY54" fmla="*/ 172021 h 248983"/>
              <a:gd name="connsiteX55" fmla="*/ 222982 w 248796"/>
              <a:gd name="connsiteY55" fmla="*/ 192119 h 248983"/>
              <a:gd name="connsiteX56" fmla="*/ 223839 w 248796"/>
              <a:gd name="connsiteY56" fmla="*/ 200883 h 248983"/>
              <a:gd name="connsiteX57" fmla="*/ 200884 w 248796"/>
              <a:gd name="connsiteY57" fmla="*/ 224504 h 248983"/>
              <a:gd name="connsiteX58" fmla="*/ 192121 w 248796"/>
              <a:gd name="connsiteY58" fmla="*/ 223647 h 248983"/>
              <a:gd name="connsiteX59" fmla="*/ 172119 w 248796"/>
              <a:gd name="connsiteY59" fmla="*/ 207550 h 248983"/>
              <a:gd name="connsiteX60" fmla="*/ 168499 w 248796"/>
              <a:gd name="connsiteY60" fmla="*/ 206312 h 248983"/>
              <a:gd name="connsiteX61" fmla="*/ 150783 w 248796"/>
              <a:gd name="connsiteY61" fmla="*/ 213646 h 248983"/>
              <a:gd name="connsiteX62" fmla="*/ 149163 w 248796"/>
              <a:gd name="connsiteY62" fmla="*/ 215646 h 248983"/>
              <a:gd name="connsiteX63" fmla="*/ 146115 w 248796"/>
              <a:gd name="connsiteY63" fmla="*/ 244221 h 248983"/>
              <a:gd name="connsiteX64" fmla="*/ 140019 w 248796"/>
              <a:gd name="connsiteY64" fmla="*/ 248984 h 248983"/>
              <a:gd name="connsiteX65" fmla="*/ 78869 w 248796"/>
              <a:gd name="connsiteY65" fmla="*/ 201359 h 248983"/>
              <a:gd name="connsiteX66" fmla="*/ 83917 w 248796"/>
              <a:gd name="connsiteY66" fmla="*/ 202597 h 248983"/>
              <a:gd name="connsiteX67" fmla="*/ 98490 w 248796"/>
              <a:gd name="connsiteY67" fmla="*/ 208598 h 248983"/>
              <a:gd name="connsiteX68" fmla="*/ 104300 w 248796"/>
              <a:gd name="connsiteY68" fmla="*/ 215265 h 248983"/>
              <a:gd name="connsiteX69" fmla="*/ 107444 w 248796"/>
              <a:gd name="connsiteY69" fmla="*/ 243078 h 248983"/>
              <a:gd name="connsiteX70" fmla="*/ 108777 w 248796"/>
              <a:gd name="connsiteY70" fmla="*/ 244507 h 248983"/>
              <a:gd name="connsiteX71" fmla="*/ 140019 w 248796"/>
              <a:gd name="connsiteY71" fmla="*/ 244507 h 248983"/>
              <a:gd name="connsiteX72" fmla="*/ 141353 w 248796"/>
              <a:gd name="connsiteY72" fmla="*/ 243459 h 248983"/>
              <a:gd name="connsiteX73" fmla="*/ 144496 w 248796"/>
              <a:gd name="connsiteY73" fmla="*/ 214884 h 248983"/>
              <a:gd name="connsiteX74" fmla="*/ 149449 w 248796"/>
              <a:gd name="connsiteY74" fmla="*/ 208883 h 248983"/>
              <a:gd name="connsiteX75" fmla="*/ 166308 w 248796"/>
              <a:gd name="connsiteY75" fmla="*/ 201835 h 248983"/>
              <a:gd name="connsiteX76" fmla="*/ 175071 w 248796"/>
              <a:gd name="connsiteY76" fmla="*/ 203645 h 248983"/>
              <a:gd name="connsiteX77" fmla="*/ 195074 w 248796"/>
              <a:gd name="connsiteY77" fmla="*/ 219742 h 248983"/>
              <a:gd name="connsiteX78" fmla="*/ 197741 w 248796"/>
              <a:gd name="connsiteY78" fmla="*/ 220789 h 248983"/>
              <a:gd name="connsiteX79" fmla="*/ 220505 w 248796"/>
              <a:gd name="connsiteY79" fmla="*/ 197929 h 248983"/>
              <a:gd name="connsiteX80" fmla="*/ 219267 w 248796"/>
              <a:gd name="connsiteY80" fmla="*/ 195548 h 248983"/>
              <a:gd name="connsiteX81" fmla="*/ 203265 w 248796"/>
              <a:gd name="connsiteY81" fmla="*/ 175451 h 248983"/>
              <a:gd name="connsiteX82" fmla="*/ 201455 w 248796"/>
              <a:gd name="connsiteY82" fmla="*/ 166688 h 248983"/>
              <a:gd name="connsiteX83" fmla="*/ 208504 w 248796"/>
              <a:gd name="connsiteY83" fmla="*/ 149828 h 248983"/>
              <a:gd name="connsiteX84" fmla="*/ 214505 w 248796"/>
              <a:gd name="connsiteY84" fmla="*/ 144971 h 248983"/>
              <a:gd name="connsiteX85" fmla="*/ 243080 w 248796"/>
              <a:gd name="connsiteY85" fmla="*/ 141827 h 248983"/>
              <a:gd name="connsiteX86" fmla="*/ 244127 w 248796"/>
              <a:gd name="connsiteY86" fmla="*/ 140399 h 248983"/>
              <a:gd name="connsiteX87" fmla="*/ 244127 w 248796"/>
              <a:gd name="connsiteY87" fmla="*/ 109252 h 248983"/>
              <a:gd name="connsiteX88" fmla="*/ 242699 w 248796"/>
              <a:gd name="connsiteY88" fmla="*/ 107823 h 248983"/>
              <a:gd name="connsiteX89" fmla="*/ 214981 w 248796"/>
              <a:gd name="connsiteY89" fmla="*/ 104775 h 248983"/>
              <a:gd name="connsiteX90" fmla="*/ 208314 w 248796"/>
              <a:gd name="connsiteY90" fmla="*/ 98965 h 248983"/>
              <a:gd name="connsiteX91" fmla="*/ 202313 w 248796"/>
              <a:gd name="connsiteY91" fmla="*/ 84296 h 248983"/>
              <a:gd name="connsiteX92" fmla="*/ 202313 w 248796"/>
              <a:gd name="connsiteY92" fmla="*/ 75724 h 248983"/>
              <a:gd name="connsiteX93" fmla="*/ 220791 w 248796"/>
              <a:gd name="connsiteY93" fmla="*/ 52673 h 248983"/>
              <a:gd name="connsiteX94" fmla="*/ 219362 w 248796"/>
              <a:gd name="connsiteY94" fmla="*/ 50292 h 248983"/>
              <a:gd name="connsiteX95" fmla="*/ 199265 w 248796"/>
              <a:gd name="connsiteY95" fmla="*/ 30194 h 248983"/>
              <a:gd name="connsiteX96" fmla="*/ 196693 w 248796"/>
              <a:gd name="connsiteY96" fmla="*/ 28861 h 248983"/>
              <a:gd name="connsiteX97" fmla="*/ 173833 w 248796"/>
              <a:gd name="connsiteY97" fmla="*/ 47244 h 248983"/>
              <a:gd name="connsiteX98" fmla="*/ 165165 w 248796"/>
              <a:gd name="connsiteY98" fmla="*/ 47244 h 248983"/>
              <a:gd name="connsiteX99" fmla="*/ 150592 w 248796"/>
              <a:gd name="connsiteY99" fmla="*/ 41243 h 248983"/>
              <a:gd name="connsiteX100" fmla="*/ 144686 w 248796"/>
              <a:gd name="connsiteY100" fmla="*/ 34576 h 248983"/>
              <a:gd name="connsiteX101" fmla="*/ 141638 w 248796"/>
              <a:gd name="connsiteY101" fmla="*/ 6763 h 248983"/>
              <a:gd name="connsiteX102" fmla="*/ 140305 w 248796"/>
              <a:gd name="connsiteY102" fmla="*/ 5334 h 248983"/>
              <a:gd name="connsiteX103" fmla="*/ 108777 w 248796"/>
              <a:gd name="connsiteY103" fmla="*/ 5334 h 248983"/>
              <a:gd name="connsiteX104" fmla="*/ 107444 w 248796"/>
              <a:gd name="connsiteY104" fmla="*/ 6477 h 248983"/>
              <a:gd name="connsiteX105" fmla="*/ 104300 w 248796"/>
              <a:gd name="connsiteY105" fmla="*/ 35052 h 248983"/>
              <a:gd name="connsiteX106" fmla="*/ 99348 w 248796"/>
              <a:gd name="connsiteY106" fmla="*/ 41053 h 248983"/>
              <a:gd name="connsiteX107" fmla="*/ 82488 w 248796"/>
              <a:gd name="connsiteY107" fmla="*/ 48101 h 248983"/>
              <a:gd name="connsiteX108" fmla="*/ 73725 w 248796"/>
              <a:gd name="connsiteY108" fmla="*/ 46291 h 248983"/>
              <a:gd name="connsiteX109" fmla="*/ 53723 w 248796"/>
              <a:gd name="connsiteY109" fmla="*/ 30194 h 248983"/>
              <a:gd name="connsiteX110" fmla="*/ 51056 w 248796"/>
              <a:gd name="connsiteY110" fmla="*/ 29147 h 248983"/>
              <a:gd name="connsiteX111" fmla="*/ 28767 w 248796"/>
              <a:gd name="connsiteY111" fmla="*/ 51435 h 248983"/>
              <a:gd name="connsiteX112" fmla="*/ 30005 w 248796"/>
              <a:gd name="connsiteY112" fmla="*/ 53912 h 248983"/>
              <a:gd name="connsiteX113" fmla="*/ 46007 w 248796"/>
              <a:gd name="connsiteY113" fmla="*/ 73914 h 248983"/>
              <a:gd name="connsiteX114" fmla="*/ 47817 w 248796"/>
              <a:gd name="connsiteY114" fmla="*/ 82677 h 248983"/>
              <a:gd name="connsiteX115" fmla="*/ 40769 w 248796"/>
              <a:gd name="connsiteY115" fmla="*/ 99536 h 248983"/>
              <a:gd name="connsiteX116" fmla="*/ 34768 w 248796"/>
              <a:gd name="connsiteY116" fmla="*/ 104489 h 248983"/>
              <a:gd name="connsiteX117" fmla="*/ 6193 w 248796"/>
              <a:gd name="connsiteY117" fmla="*/ 107633 h 248983"/>
              <a:gd name="connsiteX118" fmla="*/ 5145 w 248796"/>
              <a:gd name="connsiteY118" fmla="*/ 108966 h 248983"/>
              <a:gd name="connsiteX119" fmla="*/ 5145 w 248796"/>
              <a:gd name="connsiteY119" fmla="*/ 140113 h 248983"/>
              <a:gd name="connsiteX120" fmla="*/ 6574 w 248796"/>
              <a:gd name="connsiteY120" fmla="*/ 141542 h 248983"/>
              <a:gd name="connsiteX121" fmla="*/ 34292 w 248796"/>
              <a:gd name="connsiteY121" fmla="*/ 144589 h 248983"/>
              <a:gd name="connsiteX122" fmla="*/ 40959 w 248796"/>
              <a:gd name="connsiteY122" fmla="*/ 150400 h 248983"/>
              <a:gd name="connsiteX123" fmla="*/ 46960 w 248796"/>
              <a:gd name="connsiteY123" fmla="*/ 165068 h 248983"/>
              <a:gd name="connsiteX124" fmla="*/ 46960 w 248796"/>
              <a:gd name="connsiteY124" fmla="*/ 173641 h 248983"/>
              <a:gd name="connsiteX125" fmla="*/ 28767 w 248796"/>
              <a:gd name="connsiteY125" fmla="*/ 196787 h 248983"/>
              <a:gd name="connsiteX126" fmla="*/ 30196 w 248796"/>
              <a:gd name="connsiteY126" fmla="*/ 199072 h 248983"/>
              <a:gd name="connsiteX127" fmla="*/ 50294 w 248796"/>
              <a:gd name="connsiteY127" fmla="*/ 219170 h 248983"/>
              <a:gd name="connsiteX128" fmla="*/ 52865 w 248796"/>
              <a:gd name="connsiteY128" fmla="*/ 220599 h 248983"/>
              <a:gd name="connsiteX129" fmla="*/ 75725 w 248796"/>
              <a:gd name="connsiteY129" fmla="*/ 202121 h 248983"/>
              <a:gd name="connsiteX130" fmla="*/ 78869 w 248796"/>
              <a:gd name="connsiteY130" fmla="*/ 201073 h 248983"/>
              <a:gd name="connsiteX131" fmla="*/ 124017 w 248796"/>
              <a:gd name="connsiteY131" fmla="*/ 179642 h 248983"/>
              <a:gd name="connsiteX132" fmla="*/ 68772 w 248796"/>
              <a:gd name="connsiteY132" fmla="*/ 124587 h 248983"/>
              <a:gd name="connsiteX133" fmla="*/ 123827 w 248796"/>
              <a:gd name="connsiteY133" fmla="*/ 69342 h 248983"/>
              <a:gd name="connsiteX134" fmla="*/ 179072 w 248796"/>
              <a:gd name="connsiteY134" fmla="*/ 124397 h 248983"/>
              <a:gd name="connsiteX135" fmla="*/ 179072 w 248796"/>
              <a:gd name="connsiteY135" fmla="*/ 124587 h 248983"/>
              <a:gd name="connsiteX136" fmla="*/ 124017 w 248796"/>
              <a:gd name="connsiteY136" fmla="*/ 179642 h 248983"/>
              <a:gd name="connsiteX137" fmla="*/ 124017 w 248796"/>
              <a:gd name="connsiteY137" fmla="*/ 74200 h 248983"/>
              <a:gd name="connsiteX138" fmla="*/ 73535 w 248796"/>
              <a:gd name="connsiteY138" fmla="*/ 124492 h 248983"/>
              <a:gd name="connsiteX139" fmla="*/ 123827 w 248796"/>
              <a:gd name="connsiteY139" fmla="*/ 174974 h 248983"/>
              <a:gd name="connsiteX140" fmla="*/ 174309 w 248796"/>
              <a:gd name="connsiteY140" fmla="*/ 124682 h 248983"/>
              <a:gd name="connsiteX141" fmla="*/ 174309 w 248796"/>
              <a:gd name="connsiteY141" fmla="*/ 124587 h 248983"/>
              <a:gd name="connsiteX142" fmla="*/ 124017 w 248796"/>
              <a:gd name="connsiteY142" fmla="*/ 74200 h 2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48796" h="248983">
                <a:moveTo>
                  <a:pt x="140019" y="248984"/>
                </a:moveTo>
                <a:lnTo>
                  <a:pt x="108777" y="248984"/>
                </a:lnTo>
                <a:cubicBezTo>
                  <a:pt x="105607" y="248859"/>
                  <a:pt x="103010" y="246424"/>
                  <a:pt x="102681" y="243269"/>
                </a:cubicBezTo>
                <a:lnTo>
                  <a:pt x="99633" y="215551"/>
                </a:lnTo>
                <a:cubicBezTo>
                  <a:pt x="99283" y="214316"/>
                  <a:pt x="98362" y="213324"/>
                  <a:pt x="97157" y="212884"/>
                </a:cubicBezTo>
                <a:cubicBezTo>
                  <a:pt x="91831" y="211268"/>
                  <a:pt x="86665" y="209163"/>
                  <a:pt x="81726" y="206597"/>
                </a:cubicBezTo>
                <a:cubicBezTo>
                  <a:pt x="80673" y="205951"/>
                  <a:pt x="79419" y="205714"/>
                  <a:pt x="78202" y="205930"/>
                </a:cubicBezTo>
                <a:lnTo>
                  <a:pt x="55151" y="224504"/>
                </a:lnTo>
                <a:cubicBezTo>
                  <a:pt x="52214" y="226139"/>
                  <a:pt x="48521" y="225369"/>
                  <a:pt x="46484" y="222695"/>
                </a:cubicBezTo>
                <a:lnTo>
                  <a:pt x="26386" y="202597"/>
                </a:lnTo>
                <a:cubicBezTo>
                  <a:pt x="23660" y="200550"/>
                  <a:pt x="22885" y="196794"/>
                  <a:pt x="24576" y="193834"/>
                </a:cubicBezTo>
                <a:lnTo>
                  <a:pt x="43055" y="170783"/>
                </a:lnTo>
                <a:cubicBezTo>
                  <a:pt x="43265" y="169597"/>
                  <a:pt x="43028" y="168375"/>
                  <a:pt x="42388" y="167354"/>
                </a:cubicBezTo>
                <a:cubicBezTo>
                  <a:pt x="39831" y="162399"/>
                  <a:pt x="37696" y="157238"/>
                  <a:pt x="36006" y="151924"/>
                </a:cubicBezTo>
                <a:cubicBezTo>
                  <a:pt x="35628" y="150713"/>
                  <a:pt x="34658" y="149780"/>
                  <a:pt x="33435" y="149447"/>
                </a:cubicBezTo>
                <a:lnTo>
                  <a:pt x="5621" y="146399"/>
                </a:lnTo>
                <a:cubicBezTo>
                  <a:pt x="2469" y="146021"/>
                  <a:pt x="74" y="143382"/>
                  <a:pt x="2" y="140208"/>
                </a:cubicBezTo>
                <a:lnTo>
                  <a:pt x="2" y="109061"/>
                </a:lnTo>
                <a:cubicBezTo>
                  <a:pt x="-72" y="105987"/>
                  <a:pt x="2190" y="103355"/>
                  <a:pt x="5241" y="102965"/>
                </a:cubicBezTo>
                <a:lnTo>
                  <a:pt x="33815" y="99822"/>
                </a:lnTo>
                <a:cubicBezTo>
                  <a:pt x="34674" y="99684"/>
                  <a:pt x="35397" y="99105"/>
                  <a:pt x="35720" y="98298"/>
                </a:cubicBezTo>
                <a:cubicBezTo>
                  <a:pt x="37603" y="92130"/>
                  <a:pt x="40091" y="86164"/>
                  <a:pt x="43150" y="80486"/>
                </a:cubicBezTo>
                <a:cubicBezTo>
                  <a:pt x="43167" y="79185"/>
                  <a:pt x="42691" y="77926"/>
                  <a:pt x="41816" y="76962"/>
                </a:cubicBezTo>
                <a:lnTo>
                  <a:pt x="25814" y="56960"/>
                </a:lnTo>
                <a:cubicBezTo>
                  <a:pt x="23366" y="54669"/>
                  <a:pt x="22999" y="50918"/>
                  <a:pt x="24957" y="48196"/>
                </a:cubicBezTo>
                <a:lnTo>
                  <a:pt x="47817" y="25146"/>
                </a:lnTo>
                <a:cubicBezTo>
                  <a:pt x="50527" y="23206"/>
                  <a:pt x="54246" y="23530"/>
                  <a:pt x="56580" y="25908"/>
                </a:cubicBezTo>
                <a:lnTo>
                  <a:pt x="76583" y="42005"/>
                </a:lnTo>
                <a:cubicBezTo>
                  <a:pt x="77606" y="42842"/>
                  <a:pt x="78880" y="43312"/>
                  <a:pt x="80202" y="43339"/>
                </a:cubicBezTo>
                <a:cubicBezTo>
                  <a:pt x="85836" y="40258"/>
                  <a:pt x="91773" y="37768"/>
                  <a:pt x="97919" y="35909"/>
                </a:cubicBezTo>
                <a:cubicBezTo>
                  <a:pt x="98740" y="35553"/>
                  <a:pt x="99317" y="34796"/>
                  <a:pt x="99443" y="33909"/>
                </a:cubicBezTo>
                <a:lnTo>
                  <a:pt x="102586" y="5334"/>
                </a:lnTo>
                <a:cubicBezTo>
                  <a:pt x="103049" y="2309"/>
                  <a:pt x="105623" y="58"/>
                  <a:pt x="108682" y="0"/>
                </a:cubicBezTo>
                <a:lnTo>
                  <a:pt x="139924" y="0"/>
                </a:lnTo>
                <a:cubicBezTo>
                  <a:pt x="143094" y="125"/>
                  <a:pt x="145691" y="2560"/>
                  <a:pt x="146020" y="5715"/>
                </a:cubicBezTo>
                <a:lnTo>
                  <a:pt x="149068" y="33528"/>
                </a:lnTo>
                <a:cubicBezTo>
                  <a:pt x="149430" y="34735"/>
                  <a:pt x="150352" y="35692"/>
                  <a:pt x="151544" y="36100"/>
                </a:cubicBezTo>
                <a:cubicBezTo>
                  <a:pt x="156873" y="37749"/>
                  <a:pt x="162038" y="39885"/>
                  <a:pt x="166975" y="42482"/>
                </a:cubicBezTo>
                <a:cubicBezTo>
                  <a:pt x="168031" y="43122"/>
                  <a:pt x="169295" y="43327"/>
                  <a:pt x="170499" y="43053"/>
                </a:cubicBezTo>
                <a:lnTo>
                  <a:pt x="193645" y="24479"/>
                </a:lnTo>
                <a:cubicBezTo>
                  <a:pt x="196605" y="22865"/>
                  <a:pt x="200302" y="23677"/>
                  <a:pt x="202313" y="26384"/>
                </a:cubicBezTo>
                <a:lnTo>
                  <a:pt x="222410" y="46482"/>
                </a:lnTo>
                <a:cubicBezTo>
                  <a:pt x="225084" y="48520"/>
                  <a:pt x="225855" y="52212"/>
                  <a:pt x="224220" y="55150"/>
                </a:cubicBezTo>
                <a:lnTo>
                  <a:pt x="205742" y="78200"/>
                </a:lnTo>
                <a:cubicBezTo>
                  <a:pt x="205522" y="79387"/>
                  <a:pt x="205760" y="80612"/>
                  <a:pt x="206408" y="81629"/>
                </a:cubicBezTo>
                <a:cubicBezTo>
                  <a:pt x="208949" y="86592"/>
                  <a:pt x="211083" y="91753"/>
                  <a:pt x="212790" y="97060"/>
                </a:cubicBezTo>
                <a:cubicBezTo>
                  <a:pt x="213186" y="98280"/>
                  <a:pt x="214142" y="99236"/>
                  <a:pt x="215362" y="99631"/>
                </a:cubicBezTo>
                <a:lnTo>
                  <a:pt x="243175" y="102679"/>
                </a:lnTo>
                <a:cubicBezTo>
                  <a:pt x="246333" y="102972"/>
                  <a:pt x="248759" y="105604"/>
                  <a:pt x="248795" y="108776"/>
                </a:cubicBezTo>
                <a:lnTo>
                  <a:pt x="248795" y="139922"/>
                </a:lnTo>
                <a:cubicBezTo>
                  <a:pt x="248868" y="142997"/>
                  <a:pt x="246606" y="145629"/>
                  <a:pt x="243556" y="146018"/>
                </a:cubicBezTo>
                <a:lnTo>
                  <a:pt x="214981" y="149162"/>
                </a:lnTo>
                <a:cubicBezTo>
                  <a:pt x="214122" y="149300"/>
                  <a:pt x="213399" y="149878"/>
                  <a:pt x="213076" y="150686"/>
                </a:cubicBezTo>
                <a:cubicBezTo>
                  <a:pt x="211194" y="156854"/>
                  <a:pt x="208705" y="162820"/>
                  <a:pt x="205647" y="168497"/>
                </a:cubicBezTo>
                <a:cubicBezTo>
                  <a:pt x="205620" y="169800"/>
                  <a:pt x="206097" y="171063"/>
                  <a:pt x="206980" y="172021"/>
                </a:cubicBezTo>
                <a:lnTo>
                  <a:pt x="222982" y="192119"/>
                </a:lnTo>
                <a:cubicBezTo>
                  <a:pt x="225430" y="194410"/>
                  <a:pt x="225797" y="198161"/>
                  <a:pt x="223839" y="200883"/>
                </a:cubicBezTo>
                <a:lnTo>
                  <a:pt x="200884" y="224504"/>
                </a:lnTo>
                <a:cubicBezTo>
                  <a:pt x="198163" y="226462"/>
                  <a:pt x="194411" y="226095"/>
                  <a:pt x="192121" y="223647"/>
                </a:cubicBezTo>
                <a:lnTo>
                  <a:pt x="172119" y="207550"/>
                </a:lnTo>
                <a:cubicBezTo>
                  <a:pt x="171132" y="206659"/>
                  <a:pt x="169824" y="206212"/>
                  <a:pt x="168499" y="206312"/>
                </a:cubicBezTo>
                <a:cubicBezTo>
                  <a:pt x="162863" y="209362"/>
                  <a:pt x="156926" y="211820"/>
                  <a:pt x="150783" y="213646"/>
                </a:cubicBezTo>
                <a:cubicBezTo>
                  <a:pt x="149935" y="213991"/>
                  <a:pt x="149324" y="214746"/>
                  <a:pt x="149163" y="215646"/>
                </a:cubicBezTo>
                <a:lnTo>
                  <a:pt x="146115" y="244221"/>
                </a:lnTo>
                <a:cubicBezTo>
                  <a:pt x="145416" y="247019"/>
                  <a:pt x="142903" y="248982"/>
                  <a:pt x="140019" y="248984"/>
                </a:cubicBezTo>
                <a:close/>
                <a:moveTo>
                  <a:pt x="78869" y="201359"/>
                </a:moveTo>
                <a:cubicBezTo>
                  <a:pt x="80625" y="201375"/>
                  <a:pt x="82353" y="201799"/>
                  <a:pt x="83917" y="202597"/>
                </a:cubicBezTo>
                <a:cubicBezTo>
                  <a:pt x="88575" y="205051"/>
                  <a:pt x="93455" y="207059"/>
                  <a:pt x="98490" y="208598"/>
                </a:cubicBezTo>
                <a:cubicBezTo>
                  <a:pt x="101525" y="209554"/>
                  <a:pt x="103768" y="212129"/>
                  <a:pt x="104300" y="215265"/>
                </a:cubicBezTo>
                <a:lnTo>
                  <a:pt x="107444" y="243078"/>
                </a:lnTo>
                <a:cubicBezTo>
                  <a:pt x="107518" y="243799"/>
                  <a:pt x="108063" y="244383"/>
                  <a:pt x="108777" y="244507"/>
                </a:cubicBezTo>
                <a:lnTo>
                  <a:pt x="140019" y="244507"/>
                </a:lnTo>
                <a:cubicBezTo>
                  <a:pt x="140645" y="244488"/>
                  <a:pt x="141186" y="244063"/>
                  <a:pt x="141353" y="243459"/>
                </a:cubicBezTo>
                <a:lnTo>
                  <a:pt x="144496" y="214884"/>
                </a:lnTo>
                <a:cubicBezTo>
                  <a:pt x="144862" y="212101"/>
                  <a:pt x="146786" y="209771"/>
                  <a:pt x="149449" y="208883"/>
                </a:cubicBezTo>
                <a:cubicBezTo>
                  <a:pt x="155302" y="207135"/>
                  <a:pt x="160953" y="204772"/>
                  <a:pt x="166308" y="201835"/>
                </a:cubicBezTo>
                <a:cubicBezTo>
                  <a:pt x="169343" y="200830"/>
                  <a:pt x="172683" y="201520"/>
                  <a:pt x="175071" y="203645"/>
                </a:cubicBezTo>
                <a:lnTo>
                  <a:pt x="195074" y="219742"/>
                </a:lnTo>
                <a:cubicBezTo>
                  <a:pt x="195774" y="220453"/>
                  <a:pt x="196743" y="220834"/>
                  <a:pt x="197741" y="220789"/>
                </a:cubicBezTo>
                <a:lnTo>
                  <a:pt x="220505" y="197929"/>
                </a:lnTo>
                <a:cubicBezTo>
                  <a:pt x="220239" y="197068"/>
                  <a:pt x="219819" y="196261"/>
                  <a:pt x="219267" y="195548"/>
                </a:cubicBezTo>
                <a:lnTo>
                  <a:pt x="203265" y="175451"/>
                </a:lnTo>
                <a:cubicBezTo>
                  <a:pt x="201044" y="173112"/>
                  <a:pt x="200342" y="169715"/>
                  <a:pt x="201455" y="166688"/>
                </a:cubicBezTo>
                <a:cubicBezTo>
                  <a:pt x="204330" y="161302"/>
                  <a:pt x="206690" y="155657"/>
                  <a:pt x="208504" y="149828"/>
                </a:cubicBezTo>
                <a:cubicBezTo>
                  <a:pt x="209402" y="147189"/>
                  <a:pt x="211736" y="145299"/>
                  <a:pt x="214505" y="144971"/>
                </a:cubicBezTo>
                <a:lnTo>
                  <a:pt x="243080" y="141827"/>
                </a:lnTo>
                <a:cubicBezTo>
                  <a:pt x="243698" y="141624"/>
                  <a:pt x="244119" y="141050"/>
                  <a:pt x="244127" y="140399"/>
                </a:cubicBezTo>
                <a:lnTo>
                  <a:pt x="244127" y="109252"/>
                </a:lnTo>
                <a:cubicBezTo>
                  <a:pt x="244043" y="108500"/>
                  <a:pt x="243450" y="107907"/>
                  <a:pt x="242699" y="107823"/>
                </a:cubicBezTo>
                <a:lnTo>
                  <a:pt x="214981" y="104775"/>
                </a:lnTo>
                <a:cubicBezTo>
                  <a:pt x="211824" y="104285"/>
                  <a:pt x="209230" y="102025"/>
                  <a:pt x="208314" y="98965"/>
                </a:cubicBezTo>
                <a:cubicBezTo>
                  <a:pt x="206734" y="93914"/>
                  <a:pt x="204726" y="89006"/>
                  <a:pt x="202313" y="84296"/>
                </a:cubicBezTo>
                <a:cubicBezTo>
                  <a:pt x="200698" y="81667"/>
                  <a:pt x="200698" y="78353"/>
                  <a:pt x="202313" y="75724"/>
                </a:cubicBezTo>
                <a:lnTo>
                  <a:pt x="220791" y="52673"/>
                </a:lnTo>
                <a:cubicBezTo>
                  <a:pt x="220547" y="51762"/>
                  <a:pt x="220052" y="50936"/>
                  <a:pt x="219362" y="50292"/>
                </a:cubicBezTo>
                <a:lnTo>
                  <a:pt x="199265" y="30194"/>
                </a:lnTo>
                <a:cubicBezTo>
                  <a:pt x="198604" y="29444"/>
                  <a:pt x="197687" y="28969"/>
                  <a:pt x="196693" y="28861"/>
                </a:cubicBezTo>
                <a:lnTo>
                  <a:pt x="173833" y="47244"/>
                </a:lnTo>
                <a:cubicBezTo>
                  <a:pt x="171157" y="48812"/>
                  <a:pt x="167842" y="48812"/>
                  <a:pt x="165165" y="47244"/>
                </a:cubicBezTo>
                <a:cubicBezTo>
                  <a:pt x="160507" y="44791"/>
                  <a:pt x="155627" y="42782"/>
                  <a:pt x="150592" y="41243"/>
                </a:cubicBezTo>
                <a:cubicBezTo>
                  <a:pt x="147533" y="40298"/>
                  <a:pt x="145255" y="37727"/>
                  <a:pt x="144686" y="34576"/>
                </a:cubicBezTo>
                <a:lnTo>
                  <a:pt x="141638" y="6763"/>
                </a:lnTo>
                <a:cubicBezTo>
                  <a:pt x="141564" y="6042"/>
                  <a:pt x="141019" y="5458"/>
                  <a:pt x="140305" y="5334"/>
                </a:cubicBezTo>
                <a:lnTo>
                  <a:pt x="108777" y="5334"/>
                </a:lnTo>
                <a:cubicBezTo>
                  <a:pt x="108123" y="5364"/>
                  <a:pt x="107574" y="5835"/>
                  <a:pt x="107444" y="6477"/>
                </a:cubicBezTo>
                <a:lnTo>
                  <a:pt x="104300" y="35052"/>
                </a:lnTo>
                <a:cubicBezTo>
                  <a:pt x="103934" y="37835"/>
                  <a:pt x="102011" y="40165"/>
                  <a:pt x="99348" y="41053"/>
                </a:cubicBezTo>
                <a:cubicBezTo>
                  <a:pt x="93495" y="42801"/>
                  <a:pt x="87844" y="45164"/>
                  <a:pt x="82488" y="48101"/>
                </a:cubicBezTo>
                <a:cubicBezTo>
                  <a:pt x="79461" y="49214"/>
                  <a:pt x="76064" y="48513"/>
                  <a:pt x="73725" y="46291"/>
                </a:cubicBezTo>
                <a:lnTo>
                  <a:pt x="53723" y="30194"/>
                </a:lnTo>
                <a:cubicBezTo>
                  <a:pt x="52973" y="29562"/>
                  <a:pt x="52035" y="29194"/>
                  <a:pt x="51056" y="29147"/>
                </a:cubicBezTo>
                <a:lnTo>
                  <a:pt x="28767" y="51435"/>
                </a:lnTo>
                <a:cubicBezTo>
                  <a:pt x="29036" y="52325"/>
                  <a:pt x="29455" y="53162"/>
                  <a:pt x="30005" y="53912"/>
                </a:cubicBezTo>
                <a:lnTo>
                  <a:pt x="46007" y="73914"/>
                </a:lnTo>
                <a:cubicBezTo>
                  <a:pt x="48229" y="76253"/>
                  <a:pt x="48930" y="79650"/>
                  <a:pt x="47817" y="82677"/>
                </a:cubicBezTo>
                <a:cubicBezTo>
                  <a:pt x="44902" y="88043"/>
                  <a:pt x="42541" y="93692"/>
                  <a:pt x="40769" y="99536"/>
                </a:cubicBezTo>
                <a:cubicBezTo>
                  <a:pt x="39881" y="102200"/>
                  <a:pt x="37551" y="104123"/>
                  <a:pt x="34768" y="104489"/>
                </a:cubicBezTo>
                <a:lnTo>
                  <a:pt x="6193" y="107633"/>
                </a:lnTo>
                <a:cubicBezTo>
                  <a:pt x="5546" y="107731"/>
                  <a:pt x="5087" y="108315"/>
                  <a:pt x="5145" y="108966"/>
                </a:cubicBezTo>
                <a:lnTo>
                  <a:pt x="5145" y="140113"/>
                </a:lnTo>
                <a:cubicBezTo>
                  <a:pt x="5229" y="140864"/>
                  <a:pt x="5823" y="141457"/>
                  <a:pt x="6574" y="141542"/>
                </a:cubicBezTo>
                <a:lnTo>
                  <a:pt x="34292" y="144589"/>
                </a:lnTo>
                <a:cubicBezTo>
                  <a:pt x="37448" y="145079"/>
                  <a:pt x="40042" y="147340"/>
                  <a:pt x="40959" y="150400"/>
                </a:cubicBezTo>
                <a:cubicBezTo>
                  <a:pt x="42521" y="155457"/>
                  <a:pt x="44530" y="160366"/>
                  <a:pt x="46960" y="165068"/>
                </a:cubicBezTo>
                <a:cubicBezTo>
                  <a:pt x="48574" y="167698"/>
                  <a:pt x="48574" y="171011"/>
                  <a:pt x="46960" y="173641"/>
                </a:cubicBezTo>
                <a:lnTo>
                  <a:pt x="28767" y="196787"/>
                </a:lnTo>
                <a:cubicBezTo>
                  <a:pt x="29047" y="197655"/>
                  <a:pt x="29538" y="198440"/>
                  <a:pt x="30196" y="199072"/>
                </a:cubicBezTo>
                <a:lnTo>
                  <a:pt x="50294" y="219170"/>
                </a:lnTo>
                <a:cubicBezTo>
                  <a:pt x="50938" y="219956"/>
                  <a:pt x="51858" y="220467"/>
                  <a:pt x="52865" y="220599"/>
                </a:cubicBezTo>
                <a:lnTo>
                  <a:pt x="75725" y="202121"/>
                </a:lnTo>
                <a:cubicBezTo>
                  <a:pt x="76649" y="201473"/>
                  <a:pt x="77741" y="201110"/>
                  <a:pt x="78869" y="201073"/>
                </a:cubicBezTo>
                <a:close/>
                <a:moveTo>
                  <a:pt x="124017" y="179642"/>
                </a:moveTo>
                <a:cubicBezTo>
                  <a:pt x="93559" y="179694"/>
                  <a:pt x="68825" y="155045"/>
                  <a:pt x="68772" y="124587"/>
                </a:cubicBezTo>
                <a:cubicBezTo>
                  <a:pt x="68720" y="94129"/>
                  <a:pt x="93369" y="69395"/>
                  <a:pt x="123827" y="69342"/>
                </a:cubicBezTo>
                <a:cubicBezTo>
                  <a:pt x="154285" y="69290"/>
                  <a:pt x="179019" y="93938"/>
                  <a:pt x="179072" y="124397"/>
                </a:cubicBezTo>
                <a:cubicBezTo>
                  <a:pt x="179072" y="124460"/>
                  <a:pt x="179072" y="124524"/>
                  <a:pt x="179072" y="124587"/>
                </a:cubicBezTo>
                <a:cubicBezTo>
                  <a:pt x="179019" y="154971"/>
                  <a:pt x="154401" y="179589"/>
                  <a:pt x="124017" y="179642"/>
                </a:cubicBezTo>
                <a:close/>
                <a:moveTo>
                  <a:pt x="124017" y="74200"/>
                </a:moveTo>
                <a:cubicBezTo>
                  <a:pt x="96189" y="74147"/>
                  <a:pt x="73587" y="96664"/>
                  <a:pt x="73535" y="124492"/>
                </a:cubicBezTo>
                <a:cubicBezTo>
                  <a:pt x="73482" y="152320"/>
                  <a:pt x="95999" y="174922"/>
                  <a:pt x="123827" y="174974"/>
                </a:cubicBezTo>
                <a:cubicBezTo>
                  <a:pt x="151655" y="175027"/>
                  <a:pt x="174257" y="152510"/>
                  <a:pt x="174309" y="124682"/>
                </a:cubicBezTo>
                <a:cubicBezTo>
                  <a:pt x="174309" y="124651"/>
                  <a:pt x="174309" y="124619"/>
                  <a:pt x="174309" y="124587"/>
                </a:cubicBezTo>
                <a:cubicBezTo>
                  <a:pt x="174257" y="96818"/>
                  <a:pt x="151786" y="74305"/>
                  <a:pt x="124017" y="74200"/>
                </a:cubicBezTo>
                <a:close/>
              </a:path>
            </a:pathLst>
          </a:custGeom>
          <a:solidFill>
            <a:srgbClr val="132B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7C169C13-8BFE-289C-590A-A8D93BE0A2E4}"/>
              </a:ext>
            </a:extLst>
          </p:cNvPr>
          <p:cNvSpPr/>
          <p:nvPr/>
        </p:nvSpPr>
        <p:spPr>
          <a:xfrm>
            <a:off x="4277180" y="4387215"/>
            <a:ext cx="160170" cy="160291"/>
          </a:xfrm>
          <a:custGeom>
            <a:avLst/>
            <a:gdLst>
              <a:gd name="connsiteX0" fmla="*/ 140019 w 248796"/>
              <a:gd name="connsiteY0" fmla="*/ 248984 h 248983"/>
              <a:gd name="connsiteX1" fmla="*/ 108777 w 248796"/>
              <a:gd name="connsiteY1" fmla="*/ 248984 h 248983"/>
              <a:gd name="connsiteX2" fmla="*/ 102681 w 248796"/>
              <a:gd name="connsiteY2" fmla="*/ 243269 h 248983"/>
              <a:gd name="connsiteX3" fmla="*/ 99633 w 248796"/>
              <a:gd name="connsiteY3" fmla="*/ 215551 h 248983"/>
              <a:gd name="connsiteX4" fmla="*/ 97157 w 248796"/>
              <a:gd name="connsiteY4" fmla="*/ 212884 h 248983"/>
              <a:gd name="connsiteX5" fmla="*/ 81726 w 248796"/>
              <a:gd name="connsiteY5" fmla="*/ 206597 h 248983"/>
              <a:gd name="connsiteX6" fmla="*/ 78202 w 248796"/>
              <a:gd name="connsiteY6" fmla="*/ 205930 h 248983"/>
              <a:gd name="connsiteX7" fmla="*/ 55151 w 248796"/>
              <a:gd name="connsiteY7" fmla="*/ 224504 h 248983"/>
              <a:gd name="connsiteX8" fmla="*/ 46484 w 248796"/>
              <a:gd name="connsiteY8" fmla="*/ 222695 h 248983"/>
              <a:gd name="connsiteX9" fmla="*/ 26386 w 248796"/>
              <a:gd name="connsiteY9" fmla="*/ 202597 h 248983"/>
              <a:gd name="connsiteX10" fmla="*/ 24576 w 248796"/>
              <a:gd name="connsiteY10" fmla="*/ 193834 h 248983"/>
              <a:gd name="connsiteX11" fmla="*/ 43055 w 248796"/>
              <a:gd name="connsiteY11" fmla="*/ 170783 h 248983"/>
              <a:gd name="connsiteX12" fmla="*/ 42388 w 248796"/>
              <a:gd name="connsiteY12" fmla="*/ 167354 h 248983"/>
              <a:gd name="connsiteX13" fmla="*/ 36006 w 248796"/>
              <a:gd name="connsiteY13" fmla="*/ 151924 h 248983"/>
              <a:gd name="connsiteX14" fmla="*/ 33435 w 248796"/>
              <a:gd name="connsiteY14" fmla="*/ 149447 h 248983"/>
              <a:gd name="connsiteX15" fmla="*/ 5621 w 248796"/>
              <a:gd name="connsiteY15" fmla="*/ 146399 h 248983"/>
              <a:gd name="connsiteX16" fmla="*/ 2 w 248796"/>
              <a:gd name="connsiteY16" fmla="*/ 140208 h 248983"/>
              <a:gd name="connsiteX17" fmla="*/ 2 w 248796"/>
              <a:gd name="connsiteY17" fmla="*/ 109061 h 248983"/>
              <a:gd name="connsiteX18" fmla="*/ 5241 w 248796"/>
              <a:gd name="connsiteY18" fmla="*/ 102965 h 248983"/>
              <a:gd name="connsiteX19" fmla="*/ 33815 w 248796"/>
              <a:gd name="connsiteY19" fmla="*/ 99822 h 248983"/>
              <a:gd name="connsiteX20" fmla="*/ 35720 w 248796"/>
              <a:gd name="connsiteY20" fmla="*/ 98298 h 248983"/>
              <a:gd name="connsiteX21" fmla="*/ 43150 w 248796"/>
              <a:gd name="connsiteY21" fmla="*/ 80486 h 248983"/>
              <a:gd name="connsiteX22" fmla="*/ 41816 w 248796"/>
              <a:gd name="connsiteY22" fmla="*/ 76962 h 248983"/>
              <a:gd name="connsiteX23" fmla="*/ 25814 w 248796"/>
              <a:gd name="connsiteY23" fmla="*/ 56960 h 248983"/>
              <a:gd name="connsiteX24" fmla="*/ 24957 w 248796"/>
              <a:gd name="connsiteY24" fmla="*/ 48196 h 248983"/>
              <a:gd name="connsiteX25" fmla="*/ 47817 w 248796"/>
              <a:gd name="connsiteY25" fmla="*/ 25146 h 248983"/>
              <a:gd name="connsiteX26" fmla="*/ 56580 w 248796"/>
              <a:gd name="connsiteY26" fmla="*/ 25908 h 248983"/>
              <a:gd name="connsiteX27" fmla="*/ 76583 w 248796"/>
              <a:gd name="connsiteY27" fmla="*/ 42005 h 248983"/>
              <a:gd name="connsiteX28" fmla="*/ 80202 w 248796"/>
              <a:gd name="connsiteY28" fmla="*/ 43339 h 248983"/>
              <a:gd name="connsiteX29" fmla="*/ 97919 w 248796"/>
              <a:gd name="connsiteY29" fmla="*/ 35909 h 248983"/>
              <a:gd name="connsiteX30" fmla="*/ 99443 w 248796"/>
              <a:gd name="connsiteY30" fmla="*/ 33909 h 248983"/>
              <a:gd name="connsiteX31" fmla="*/ 102586 w 248796"/>
              <a:gd name="connsiteY31" fmla="*/ 5334 h 248983"/>
              <a:gd name="connsiteX32" fmla="*/ 108682 w 248796"/>
              <a:gd name="connsiteY32" fmla="*/ 0 h 248983"/>
              <a:gd name="connsiteX33" fmla="*/ 139924 w 248796"/>
              <a:gd name="connsiteY33" fmla="*/ 0 h 248983"/>
              <a:gd name="connsiteX34" fmla="*/ 146020 w 248796"/>
              <a:gd name="connsiteY34" fmla="*/ 5715 h 248983"/>
              <a:gd name="connsiteX35" fmla="*/ 149068 w 248796"/>
              <a:gd name="connsiteY35" fmla="*/ 33528 h 248983"/>
              <a:gd name="connsiteX36" fmla="*/ 151544 w 248796"/>
              <a:gd name="connsiteY36" fmla="*/ 36100 h 248983"/>
              <a:gd name="connsiteX37" fmla="*/ 166975 w 248796"/>
              <a:gd name="connsiteY37" fmla="*/ 42482 h 248983"/>
              <a:gd name="connsiteX38" fmla="*/ 170499 w 248796"/>
              <a:gd name="connsiteY38" fmla="*/ 43053 h 248983"/>
              <a:gd name="connsiteX39" fmla="*/ 193645 w 248796"/>
              <a:gd name="connsiteY39" fmla="*/ 24479 h 248983"/>
              <a:gd name="connsiteX40" fmla="*/ 202313 w 248796"/>
              <a:gd name="connsiteY40" fmla="*/ 26384 h 248983"/>
              <a:gd name="connsiteX41" fmla="*/ 222410 w 248796"/>
              <a:gd name="connsiteY41" fmla="*/ 46482 h 248983"/>
              <a:gd name="connsiteX42" fmla="*/ 224220 w 248796"/>
              <a:gd name="connsiteY42" fmla="*/ 55150 h 248983"/>
              <a:gd name="connsiteX43" fmla="*/ 205742 w 248796"/>
              <a:gd name="connsiteY43" fmla="*/ 78200 h 248983"/>
              <a:gd name="connsiteX44" fmla="*/ 206408 w 248796"/>
              <a:gd name="connsiteY44" fmla="*/ 81629 h 248983"/>
              <a:gd name="connsiteX45" fmla="*/ 212790 w 248796"/>
              <a:gd name="connsiteY45" fmla="*/ 97060 h 248983"/>
              <a:gd name="connsiteX46" fmla="*/ 215362 w 248796"/>
              <a:gd name="connsiteY46" fmla="*/ 99631 h 248983"/>
              <a:gd name="connsiteX47" fmla="*/ 243175 w 248796"/>
              <a:gd name="connsiteY47" fmla="*/ 102679 h 248983"/>
              <a:gd name="connsiteX48" fmla="*/ 248795 w 248796"/>
              <a:gd name="connsiteY48" fmla="*/ 108776 h 248983"/>
              <a:gd name="connsiteX49" fmla="*/ 248795 w 248796"/>
              <a:gd name="connsiteY49" fmla="*/ 139922 h 248983"/>
              <a:gd name="connsiteX50" fmla="*/ 243556 w 248796"/>
              <a:gd name="connsiteY50" fmla="*/ 146018 h 248983"/>
              <a:gd name="connsiteX51" fmla="*/ 214981 w 248796"/>
              <a:gd name="connsiteY51" fmla="*/ 149162 h 248983"/>
              <a:gd name="connsiteX52" fmla="*/ 213076 w 248796"/>
              <a:gd name="connsiteY52" fmla="*/ 150686 h 248983"/>
              <a:gd name="connsiteX53" fmla="*/ 205647 w 248796"/>
              <a:gd name="connsiteY53" fmla="*/ 168497 h 248983"/>
              <a:gd name="connsiteX54" fmla="*/ 206980 w 248796"/>
              <a:gd name="connsiteY54" fmla="*/ 172021 h 248983"/>
              <a:gd name="connsiteX55" fmla="*/ 222982 w 248796"/>
              <a:gd name="connsiteY55" fmla="*/ 192119 h 248983"/>
              <a:gd name="connsiteX56" fmla="*/ 223839 w 248796"/>
              <a:gd name="connsiteY56" fmla="*/ 200883 h 248983"/>
              <a:gd name="connsiteX57" fmla="*/ 200884 w 248796"/>
              <a:gd name="connsiteY57" fmla="*/ 224504 h 248983"/>
              <a:gd name="connsiteX58" fmla="*/ 192121 w 248796"/>
              <a:gd name="connsiteY58" fmla="*/ 223647 h 248983"/>
              <a:gd name="connsiteX59" fmla="*/ 172119 w 248796"/>
              <a:gd name="connsiteY59" fmla="*/ 207550 h 248983"/>
              <a:gd name="connsiteX60" fmla="*/ 168499 w 248796"/>
              <a:gd name="connsiteY60" fmla="*/ 206312 h 248983"/>
              <a:gd name="connsiteX61" fmla="*/ 150783 w 248796"/>
              <a:gd name="connsiteY61" fmla="*/ 213646 h 248983"/>
              <a:gd name="connsiteX62" fmla="*/ 149163 w 248796"/>
              <a:gd name="connsiteY62" fmla="*/ 215646 h 248983"/>
              <a:gd name="connsiteX63" fmla="*/ 146115 w 248796"/>
              <a:gd name="connsiteY63" fmla="*/ 244221 h 248983"/>
              <a:gd name="connsiteX64" fmla="*/ 140019 w 248796"/>
              <a:gd name="connsiteY64" fmla="*/ 248984 h 248983"/>
              <a:gd name="connsiteX65" fmla="*/ 78869 w 248796"/>
              <a:gd name="connsiteY65" fmla="*/ 201359 h 248983"/>
              <a:gd name="connsiteX66" fmla="*/ 83917 w 248796"/>
              <a:gd name="connsiteY66" fmla="*/ 202597 h 248983"/>
              <a:gd name="connsiteX67" fmla="*/ 98490 w 248796"/>
              <a:gd name="connsiteY67" fmla="*/ 208598 h 248983"/>
              <a:gd name="connsiteX68" fmla="*/ 104300 w 248796"/>
              <a:gd name="connsiteY68" fmla="*/ 215265 h 248983"/>
              <a:gd name="connsiteX69" fmla="*/ 107444 w 248796"/>
              <a:gd name="connsiteY69" fmla="*/ 243078 h 248983"/>
              <a:gd name="connsiteX70" fmla="*/ 108777 w 248796"/>
              <a:gd name="connsiteY70" fmla="*/ 244507 h 248983"/>
              <a:gd name="connsiteX71" fmla="*/ 140019 w 248796"/>
              <a:gd name="connsiteY71" fmla="*/ 244507 h 248983"/>
              <a:gd name="connsiteX72" fmla="*/ 141353 w 248796"/>
              <a:gd name="connsiteY72" fmla="*/ 243459 h 248983"/>
              <a:gd name="connsiteX73" fmla="*/ 144496 w 248796"/>
              <a:gd name="connsiteY73" fmla="*/ 214884 h 248983"/>
              <a:gd name="connsiteX74" fmla="*/ 149449 w 248796"/>
              <a:gd name="connsiteY74" fmla="*/ 208883 h 248983"/>
              <a:gd name="connsiteX75" fmla="*/ 166308 w 248796"/>
              <a:gd name="connsiteY75" fmla="*/ 201835 h 248983"/>
              <a:gd name="connsiteX76" fmla="*/ 175071 w 248796"/>
              <a:gd name="connsiteY76" fmla="*/ 203645 h 248983"/>
              <a:gd name="connsiteX77" fmla="*/ 195074 w 248796"/>
              <a:gd name="connsiteY77" fmla="*/ 219742 h 248983"/>
              <a:gd name="connsiteX78" fmla="*/ 197741 w 248796"/>
              <a:gd name="connsiteY78" fmla="*/ 220789 h 248983"/>
              <a:gd name="connsiteX79" fmla="*/ 220505 w 248796"/>
              <a:gd name="connsiteY79" fmla="*/ 197929 h 248983"/>
              <a:gd name="connsiteX80" fmla="*/ 219267 w 248796"/>
              <a:gd name="connsiteY80" fmla="*/ 195548 h 248983"/>
              <a:gd name="connsiteX81" fmla="*/ 203265 w 248796"/>
              <a:gd name="connsiteY81" fmla="*/ 175451 h 248983"/>
              <a:gd name="connsiteX82" fmla="*/ 201455 w 248796"/>
              <a:gd name="connsiteY82" fmla="*/ 166688 h 248983"/>
              <a:gd name="connsiteX83" fmla="*/ 208504 w 248796"/>
              <a:gd name="connsiteY83" fmla="*/ 149828 h 248983"/>
              <a:gd name="connsiteX84" fmla="*/ 214505 w 248796"/>
              <a:gd name="connsiteY84" fmla="*/ 144971 h 248983"/>
              <a:gd name="connsiteX85" fmla="*/ 243080 w 248796"/>
              <a:gd name="connsiteY85" fmla="*/ 141827 h 248983"/>
              <a:gd name="connsiteX86" fmla="*/ 244127 w 248796"/>
              <a:gd name="connsiteY86" fmla="*/ 140399 h 248983"/>
              <a:gd name="connsiteX87" fmla="*/ 244127 w 248796"/>
              <a:gd name="connsiteY87" fmla="*/ 109252 h 248983"/>
              <a:gd name="connsiteX88" fmla="*/ 242699 w 248796"/>
              <a:gd name="connsiteY88" fmla="*/ 107823 h 248983"/>
              <a:gd name="connsiteX89" fmla="*/ 214981 w 248796"/>
              <a:gd name="connsiteY89" fmla="*/ 104775 h 248983"/>
              <a:gd name="connsiteX90" fmla="*/ 208314 w 248796"/>
              <a:gd name="connsiteY90" fmla="*/ 98965 h 248983"/>
              <a:gd name="connsiteX91" fmla="*/ 202313 w 248796"/>
              <a:gd name="connsiteY91" fmla="*/ 84296 h 248983"/>
              <a:gd name="connsiteX92" fmla="*/ 202313 w 248796"/>
              <a:gd name="connsiteY92" fmla="*/ 75724 h 248983"/>
              <a:gd name="connsiteX93" fmla="*/ 220791 w 248796"/>
              <a:gd name="connsiteY93" fmla="*/ 52673 h 248983"/>
              <a:gd name="connsiteX94" fmla="*/ 219362 w 248796"/>
              <a:gd name="connsiteY94" fmla="*/ 50292 h 248983"/>
              <a:gd name="connsiteX95" fmla="*/ 199265 w 248796"/>
              <a:gd name="connsiteY95" fmla="*/ 30194 h 248983"/>
              <a:gd name="connsiteX96" fmla="*/ 196693 w 248796"/>
              <a:gd name="connsiteY96" fmla="*/ 28861 h 248983"/>
              <a:gd name="connsiteX97" fmla="*/ 173833 w 248796"/>
              <a:gd name="connsiteY97" fmla="*/ 47244 h 248983"/>
              <a:gd name="connsiteX98" fmla="*/ 165165 w 248796"/>
              <a:gd name="connsiteY98" fmla="*/ 47244 h 248983"/>
              <a:gd name="connsiteX99" fmla="*/ 150592 w 248796"/>
              <a:gd name="connsiteY99" fmla="*/ 41243 h 248983"/>
              <a:gd name="connsiteX100" fmla="*/ 144686 w 248796"/>
              <a:gd name="connsiteY100" fmla="*/ 34576 h 248983"/>
              <a:gd name="connsiteX101" fmla="*/ 141638 w 248796"/>
              <a:gd name="connsiteY101" fmla="*/ 6763 h 248983"/>
              <a:gd name="connsiteX102" fmla="*/ 140305 w 248796"/>
              <a:gd name="connsiteY102" fmla="*/ 5334 h 248983"/>
              <a:gd name="connsiteX103" fmla="*/ 108777 w 248796"/>
              <a:gd name="connsiteY103" fmla="*/ 5334 h 248983"/>
              <a:gd name="connsiteX104" fmla="*/ 107444 w 248796"/>
              <a:gd name="connsiteY104" fmla="*/ 6477 h 248983"/>
              <a:gd name="connsiteX105" fmla="*/ 104300 w 248796"/>
              <a:gd name="connsiteY105" fmla="*/ 35052 h 248983"/>
              <a:gd name="connsiteX106" fmla="*/ 99348 w 248796"/>
              <a:gd name="connsiteY106" fmla="*/ 41053 h 248983"/>
              <a:gd name="connsiteX107" fmla="*/ 82488 w 248796"/>
              <a:gd name="connsiteY107" fmla="*/ 48101 h 248983"/>
              <a:gd name="connsiteX108" fmla="*/ 73725 w 248796"/>
              <a:gd name="connsiteY108" fmla="*/ 46291 h 248983"/>
              <a:gd name="connsiteX109" fmla="*/ 53723 w 248796"/>
              <a:gd name="connsiteY109" fmla="*/ 30194 h 248983"/>
              <a:gd name="connsiteX110" fmla="*/ 51056 w 248796"/>
              <a:gd name="connsiteY110" fmla="*/ 29147 h 248983"/>
              <a:gd name="connsiteX111" fmla="*/ 28767 w 248796"/>
              <a:gd name="connsiteY111" fmla="*/ 51435 h 248983"/>
              <a:gd name="connsiteX112" fmla="*/ 30005 w 248796"/>
              <a:gd name="connsiteY112" fmla="*/ 53912 h 248983"/>
              <a:gd name="connsiteX113" fmla="*/ 46007 w 248796"/>
              <a:gd name="connsiteY113" fmla="*/ 73914 h 248983"/>
              <a:gd name="connsiteX114" fmla="*/ 47817 w 248796"/>
              <a:gd name="connsiteY114" fmla="*/ 82677 h 248983"/>
              <a:gd name="connsiteX115" fmla="*/ 40769 w 248796"/>
              <a:gd name="connsiteY115" fmla="*/ 99536 h 248983"/>
              <a:gd name="connsiteX116" fmla="*/ 34768 w 248796"/>
              <a:gd name="connsiteY116" fmla="*/ 104489 h 248983"/>
              <a:gd name="connsiteX117" fmla="*/ 6193 w 248796"/>
              <a:gd name="connsiteY117" fmla="*/ 107633 h 248983"/>
              <a:gd name="connsiteX118" fmla="*/ 5145 w 248796"/>
              <a:gd name="connsiteY118" fmla="*/ 108966 h 248983"/>
              <a:gd name="connsiteX119" fmla="*/ 5145 w 248796"/>
              <a:gd name="connsiteY119" fmla="*/ 140113 h 248983"/>
              <a:gd name="connsiteX120" fmla="*/ 6574 w 248796"/>
              <a:gd name="connsiteY120" fmla="*/ 141542 h 248983"/>
              <a:gd name="connsiteX121" fmla="*/ 34292 w 248796"/>
              <a:gd name="connsiteY121" fmla="*/ 144589 h 248983"/>
              <a:gd name="connsiteX122" fmla="*/ 40959 w 248796"/>
              <a:gd name="connsiteY122" fmla="*/ 150400 h 248983"/>
              <a:gd name="connsiteX123" fmla="*/ 46960 w 248796"/>
              <a:gd name="connsiteY123" fmla="*/ 165068 h 248983"/>
              <a:gd name="connsiteX124" fmla="*/ 46960 w 248796"/>
              <a:gd name="connsiteY124" fmla="*/ 173641 h 248983"/>
              <a:gd name="connsiteX125" fmla="*/ 28767 w 248796"/>
              <a:gd name="connsiteY125" fmla="*/ 196787 h 248983"/>
              <a:gd name="connsiteX126" fmla="*/ 30196 w 248796"/>
              <a:gd name="connsiteY126" fmla="*/ 199072 h 248983"/>
              <a:gd name="connsiteX127" fmla="*/ 50294 w 248796"/>
              <a:gd name="connsiteY127" fmla="*/ 219170 h 248983"/>
              <a:gd name="connsiteX128" fmla="*/ 52865 w 248796"/>
              <a:gd name="connsiteY128" fmla="*/ 220599 h 248983"/>
              <a:gd name="connsiteX129" fmla="*/ 75725 w 248796"/>
              <a:gd name="connsiteY129" fmla="*/ 202121 h 248983"/>
              <a:gd name="connsiteX130" fmla="*/ 78869 w 248796"/>
              <a:gd name="connsiteY130" fmla="*/ 201073 h 248983"/>
              <a:gd name="connsiteX131" fmla="*/ 124017 w 248796"/>
              <a:gd name="connsiteY131" fmla="*/ 179642 h 248983"/>
              <a:gd name="connsiteX132" fmla="*/ 68772 w 248796"/>
              <a:gd name="connsiteY132" fmla="*/ 124587 h 248983"/>
              <a:gd name="connsiteX133" fmla="*/ 123827 w 248796"/>
              <a:gd name="connsiteY133" fmla="*/ 69342 h 248983"/>
              <a:gd name="connsiteX134" fmla="*/ 179072 w 248796"/>
              <a:gd name="connsiteY134" fmla="*/ 124397 h 248983"/>
              <a:gd name="connsiteX135" fmla="*/ 179072 w 248796"/>
              <a:gd name="connsiteY135" fmla="*/ 124587 h 248983"/>
              <a:gd name="connsiteX136" fmla="*/ 124017 w 248796"/>
              <a:gd name="connsiteY136" fmla="*/ 179642 h 248983"/>
              <a:gd name="connsiteX137" fmla="*/ 124017 w 248796"/>
              <a:gd name="connsiteY137" fmla="*/ 74200 h 248983"/>
              <a:gd name="connsiteX138" fmla="*/ 73535 w 248796"/>
              <a:gd name="connsiteY138" fmla="*/ 124492 h 248983"/>
              <a:gd name="connsiteX139" fmla="*/ 123827 w 248796"/>
              <a:gd name="connsiteY139" fmla="*/ 174974 h 248983"/>
              <a:gd name="connsiteX140" fmla="*/ 174309 w 248796"/>
              <a:gd name="connsiteY140" fmla="*/ 124682 h 248983"/>
              <a:gd name="connsiteX141" fmla="*/ 174309 w 248796"/>
              <a:gd name="connsiteY141" fmla="*/ 124587 h 248983"/>
              <a:gd name="connsiteX142" fmla="*/ 124017 w 248796"/>
              <a:gd name="connsiteY142" fmla="*/ 74200 h 2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48796" h="248983">
                <a:moveTo>
                  <a:pt x="140019" y="248984"/>
                </a:moveTo>
                <a:lnTo>
                  <a:pt x="108777" y="248984"/>
                </a:lnTo>
                <a:cubicBezTo>
                  <a:pt x="105607" y="248859"/>
                  <a:pt x="103010" y="246424"/>
                  <a:pt x="102681" y="243269"/>
                </a:cubicBezTo>
                <a:lnTo>
                  <a:pt x="99633" y="215551"/>
                </a:lnTo>
                <a:cubicBezTo>
                  <a:pt x="99283" y="214316"/>
                  <a:pt x="98362" y="213324"/>
                  <a:pt x="97157" y="212884"/>
                </a:cubicBezTo>
                <a:cubicBezTo>
                  <a:pt x="91831" y="211268"/>
                  <a:pt x="86665" y="209163"/>
                  <a:pt x="81726" y="206597"/>
                </a:cubicBezTo>
                <a:cubicBezTo>
                  <a:pt x="80673" y="205951"/>
                  <a:pt x="79419" y="205714"/>
                  <a:pt x="78202" y="205930"/>
                </a:cubicBezTo>
                <a:lnTo>
                  <a:pt x="55151" y="224504"/>
                </a:lnTo>
                <a:cubicBezTo>
                  <a:pt x="52214" y="226139"/>
                  <a:pt x="48521" y="225369"/>
                  <a:pt x="46484" y="222695"/>
                </a:cubicBezTo>
                <a:lnTo>
                  <a:pt x="26386" y="202597"/>
                </a:lnTo>
                <a:cubicBezTo>
                  <a:pt x="23660" y="200550"/>
                  <a:pt x="22885" y="196794"/>
                  <a:pt x="24576" y="193834"/>
                </a:cubicBezTo>
                <a:lnTo>
                  <a:pt x="43055" y="170783"/>
                </a:lnTo>
                <a:cubicBezTo>
                  <a:pt x="43265" y="169597"/>
                  <a:pt x="43028" y="168375"/>
                  <a:pt x="42388" y="167354"/>
                </a:cubicBezTo>
                <a:cubicBezTo>
                  <a:pt x="39831" y="162399"/>
                  <a:pt x="37696" y="157238"/>
                  <a:pt x="36006" y="151924"/>
                </a:cubicBezTo>
                <a:cubicBezTo>
                  <a:pt x="35628" y="150713"/>
                  <a:pt x="34658" y="149780"/>
                  <a:pt x="33435" y="149447"/>
                </a:cubicBezTo>
                <a:lnTo>
                  <a:pt x="5621" y="146399"/>
                </a:lnTo>
                <a:cubicBezTo>
                  <a:pt x="2469" y="146021"/>
                  <a:pt x="74" y="143382"/>
                  <a:pt x="2" y="140208"/>
                </a:cubicBezTo>
                <a:lnTo>
                  <a:pt x="2" y="109061"/>
                </a:lnTo>
                <a:cubicBezTo>
                  <a:pt x="-72" y="105987"/>
                  <a:pt x="2190" y="103355"/>
                  <a:pt x="5241" y="102965"/>
                </a:cubicBezTo>
                <a:lnTo>
                  <a:pt x="33815" y="99822"/>
                </a:lnTo>
                <a:cubicBezTo>
                  <a:pt x="34674" y="99684"/>
                  <a:pt x="35397" y="99105"/>
                  <a:pt x="35720" y="98298"/>
                </a:cubicBezTo>
                <a:cubicBezTo>
                  <a:pt x="37603" y="92130"/>
                  <a:pt x="40091" y="86164"/>
                  <a:pt x="43150" y="80486"/>
                </a:cubicBezTo>
                <a:cubicBezTo>
                  <a:pt x="43167" y="79185"/>
                  <a:pt x="42691" y="77926"/>
                  <a:pt x="41816" y="76962"/>
                </a:cubicBezTo>
                <a:lnTo>
                  <a:pt x="25814" y="56960"/>
                </a:lnTo>
                <a:cubicBezTo>
                  <a:pt x="23366" y="54669"/>
                  <a:pt x="22999" y="50918"/>
                  <a:pt x="24957" y="48196"/>
                </a:cubicBezTo>
                <a:lnTo>
                  <a:pt x="47817" y="25146"/>
                </a:lnTo>
                <a:cubicBezTo>
                  <a:pt x="50527" y="23206"/>
                  <a:pt x="54246" y="23530"/>
                  <a:pt x="56580" y="25908"/>
                </a:cubicBezTo>
                <a:lnTo>
                  <a:pt x="76583" y="42005"/>
                </a:lnTo>
                <a:cubicBezTo>
                  <a:pt x="77606" y="42842"/>
                  <a:pt x="78880" y="43312"/>
                  <a:pt x="80202" y="43339"/>
                </a:cubicBezTo>
                <a:cubicBezTo>
                  <a:pt x="85836" y="40258"/>
                  <a:pt x="91773" y="37768"/>
                  <a:pt x="97919" y="35909"/>
                </a:cubicBezTo>
                <a:cubicBezTo>
                  <a:pt x="98740" y="35553"/>
                  <a:pt x="99317" y="34796"/>
                  <a:pt x="99443" y="33909"/>
                </a:cubicBezTo>
                <a:lnTo>
                  <a:pt x="102586" y="5334"/>
                </a:lnTo>
                <a:cubicBezTo>
                  <a:pt x="103049" y="2309"/>
                  <a:pt x="105623" y="58"/>
                  <a:pt x="108682" y="0"/>
                </a:cubicBezTo>
                <a:lnTo>
                  <a:pt x="139924" y="0"/>
                </a:lnTo>
                <a:cubicBezTo>
                  <a:pt x="143094" y="125"/>
                  <a:pt x="145691" y="2560"/>
                  <a:pt x="146020" y="5715"/>
                </a:cubicBezTo>
                <a:lnTo>
                  <a:pt x="149068" y="33528"/>
                </a:lnTo>
                <a:cubicBezTo>
                  <a:pt x="149430" y="34735"/>
                  <a:pt x="150352" y="35692"/>
                  <a:pt x="151544" y="36100"/>
                </a:cubicBezTo>
                <a:cubicBezTo>
                  <a:pt x="156873" y="37749"/>
                  <a:pt x="162038" y="39885"/>
                  <a:pt x="166975" y="42482"/>
                </a:cubicBezTo>
                <a:cubicBezTo>
                  <a:pt x="168031" y="43122"/>
                  <a:pt x="169295" y="43327"/>
                  <a:pt x="170499" y="43053"/>
                </a:cubicBezTo>
                <a:lnTo>
                  <a:pt x="193645" y="24479"/>
                </a:lnTo>
                <a:cubicBezTo>
                  <a:pt x="196605" y="22865"/>
                  <a:pt x="200302" y="23677"/>
                  <a:pt x="202313" y="26384"/>
                </a:cubicBezTo>
                <a:lnTo>
                  <a:pt x="222410" y="46482"/>
                </a:lnTo>
                <a:cubicBezTo>
                  <a:pt x="225084" y="48520"/>
                  <a:pt x="225855" y="52212"/>
                  <a:pt x="224220" y="55150"/>
                </a:cubicBezTo>
                <a:lnTo>
                  <a:pt x="205742" y="78200"/>
                </a:lnTo>
                <a:cubicBezTo>
                  <a:pt x="205522" y="79387"/>
                  <a:pt x="205760" y="80612"/>
                  <a:pt x="206408" y="81629"/>
                </a:cubicBezTo>
                <a:cubicBezTo>
                  <a:pt x="208949" y="86592"/>
                  <a:pt x="211083" y="91753"/>
                  <a:pt x="212790" y="97060"/>
                </a:cubicBezTo>
                <a:cubicBezTo>
                  <a:pt x="213186" y="98280"/>
                  <a:pt x="214142" y="99236"/>
                  <a:pt x="215362" y="99631"/>
                </a:cubicBezTo>
                <a:lnTo>
                  <a:pt x="243175" y="102679"/>
                </a:lnTo>
                <a:cubicBezTo>
                  <a:pt x="246333" y="102972"/>
                  <a:pt x="248759" y="105604"/>
                  <a:pt x="248795" y="108776"/>
                </a:cubicBezTo>
                <a:lnTo>
                  <a:pt x="248795" y="139922"/>
                </a:lnTo>
                <a:cubicBezTo>
                  <a:pt x="248868" y="142997"/>
                  <a:pt x="246606" y="145629"/>
                  <a:pt x="243556" y="146018"/>
                </a:cubicBezTo>
                <a:lnTo>
                  <a:pt x="214981" y="149162"/>
                </a:lnTo>
                <a:cubicBezTo>
                  <a:pt x="214122" y="149300"/>
                  <a:pt x="213399" y="149878"/>
                  <a:pt x="213076" y="150686"/>
                </a:cubicBezTo>
                <a:cubicBezTo>
                  <a:pt x="211194" y="156854"/>
                  <a:pt x="208705" y="162820"/>
                  <a:pt x="205647" y="168497"/>
                </a:cubicBezTo>
                <a:cubicBezTo>
                  <a:pt x="205620" y="169800"/>
                  <a:pt x="206097" y="171063"/>
                  <a:pt x="206980" y="172021"/>
                </a:cubicBezTo>
                <a:lnTo>
                  <a:pt x="222982" y="192119"/>
                </a:lnTo>
                <a:cubicBezTo>
                  <a:pt x="225430" y="194410"/>
                  <a:pt x="225797" y="198161"/>
                  <a:pt x="223839" y="200883"/>
                </a:cubicBezTo>
                <a:lnTo>
                  <a:pt x="200884" y="224504"/>
                </a:lnTo>
                <a:cubicBezTo>
                  <a:pt x="198163" y="226462"/>
                  <a:pt x="194411" y="226095"/>
                  <a:pt x="192121" y="223647"/>
                </a:cubicBezTo>
                <a:lnTo>
                  <a:pt x="172119" y="207550"/>
                </a:lnTo>
                <a:cubicBezTo>
                  <a:pt x="171132" y="206659"/>
                  <a:pt x="169824" y="206212"/>
                  <a:pt x="168499" y="206312"/>
                </a:cubicBezTo>
                <a:cubicBezTo>
                  <a:pt x="162863" y="209362"/>
                  <a:pt x="156926" y="211820"/>
                  <a:pt x="150783" y="213646"/>
                </a:cubicBezTo>
                <a:cubicBezTo>
                  <a:pt x="149935" y="213991"/>
                  <a:pt x="149324" y="214746"/>
                  <a:pt x="149163" y="215646"/>
                </a:cubicBezTo>
                <a:lnTo>
                  <a:pt x="146115" y="244221"/>
                </a:lnTo>
                <a:cubicBezTo>
                  <a:pt x="145416" y="247019"/>
                  <a:pt x="142903" y="248982"/>
                  <a:pt x="140019" y="248984"/>
                </a:cubicBezTo>
                <a:close/>
                <a:moveTo>
                  <a:pt x="78869" y="201359"/>
                </a:moveTo>
                <a:cubicBezTo>
                  <a:pt x="80625" y="201375"/>
                  <a:pt x="82353" y="201799"/>
                  <a:pt x="83917" y="202597"/>
                </a:cubicBezTo>
                <a:cubicBezTo>
                  <a:pt x="88575" y="205051"/>
                  <a:pt x="93455" y="207059"/>
                  <a:pt x="98490" y="208598"/>
                </a:cubicBezTo>
                <a:cubicBezTo>
                  <a:pt x="101525" y="209554"/>
                  <a:pt x="103768" y="212129"/>
                  <a:pt x="104300" y="215265"/>
                </a:cubicBezTo>
                <a:lnTo>
                  <a:pt x="107444" y="243078"/>
                </a:lnTo>
                <a:cubicBezTo>
                  <a:pt x="107518" y="243799"/>
                  <a:pt x="108063" y="244383"/>
                  <a:pt x="108777" y="244507"/>
                </a:cubicBezTo>
                <a:lnTo>
                  <a:pt x="140019" y="244507"/>
                </a:lnTo>
                <a:cubicBezTo>
                  <a:pt x="140645" y="244488"/>
                  <a:pt x="141186" y="244063"/>
                  <a:pt x="141353" y="243459"/>
                </a:cubicBezTo>
                <a:lnTo>
                  <a:pt x="144496" y="214884"/>
                </a:lnTo>
                <a:cubicBezTo>
                  <a:pt x="144862" y="212101"/>
                  <a:pt x="146786" y="209771"/>
                  <a:pt x="149449" y="208883"/>
                </a:cubicBezTo>
                <a:cubicBezTo>
                  <a:pt x="155302" y="207135"/>
                  <a:pt x="160953" y="204772"/>
                  <a:pt x="166308" y="201835"/>
                </a:cubicBezTo>
                <a:cubicBezTo>
                  <a:pt x="169343" y="200830"/>
                  <a:pt x="172683" y="201520"/>
                  <a:pt x="175071" y="203645"/>
                </a:cubicBezTo>
                <a:lnTo>
                  <a:pt x="195074" y="219742"/>
                </a:lnTo>
                <a:cubicBezTo>
                  <a:pt x="195774" y="220453"/>
                  <a:pt x="196743" y="220834"/>
                  <a:pt x="197741" y="220789"/>
                </a:cubicBezTo>
                <a:lnTo>
                  <a:pt x="220505" y="197929"/>
                </a:lnTo>
                <a:cubicBezTo>
                  <a:pt x="220239" y="197068"/>
                  <a:pt x="219819" y="196261"/>
                  <a:pt x="219267" y="195548"/>
                </a:cubicBezTo>
                <a:lnTo>
                  <a:pt x="203265" y="175451"/>
                </a:lnTo>
                <a:cubicBezTo>
                  <a:pt x="201044" y="173112"/>
                  <a:pt x="200342" y="169715"/>
                  <a:pt x="201455" y="166688"/>
                </a:cubicBezTo>
                <a:cubicBezTo>
                  <a:pt x="204330" y="161302"/>
                  <a:pt x="206690" y="155657"/>
                  <a:pt x="208504" y="149828"/>
                </a:cubicBezTo>
                <a:cubicBezTo>
                  <a:pt x="209402" y="147189"/>
                  <a:pt x="211736" y="145299"/>
                  <a:pt x="214505" y="144971"/>
                </a:cubicBezTo>
                <a:lnTo>
                  <a:pt x="243080" y="141827"/>
                </a:lnTo>
                <a:cubicBezTo>
                  <a:pt x="243698" y="141624"/>
                  <a:pt x="244119" y="141050"/>
                  <a:pt x="244127" y="140399"/>
                </a:cubicBezTo>
                <a:lnTo>
                  <a:pt x="244127" y="109252"/>
                </a:lnTo>
                <a:cubicBezTo>
                  <a:pt x="244043" y="108500"/>
                  <a:pt x="243450" y="107907"/>
                  <a:pt x="242699" y="107823"/>
                </a:cubicBezTo>
                <a:lnTo>
                  <a:pt x="214981" y="104775"/>
                </a:lnTo>
                <a:cubicBezTo>
                  <a:pt x="211824" y="104285"/>
                  <a:pt x="209230" y="102025"/>
                  <a:pt x="208314" y="98965"/>
                </a:cubicBezTo>
                <a:cubicBezTo>
                  <a:pt x="206734" y="93914"/>
                  <a:pt x="204726" y="89006"/>
                  <a:pt x="202313" y="84296"/>
                </a:cubicBezTo>
                <a:cubicBezTo>
                  <a:pt x="200698" y="81667"/>
                  <a:pt x="200698" y="78353"/>
                  <a:pt x="202313" y="75724"/>
                </a:cubicBezTo>
                <a:lnTo>
                  <a:pt x="220791" y="52673"/>
                </a:lnTo>
                <a:cubicBezTo>
                  <a:pt x="220547" y="51762"/>
                  <a:pt x="220052" y="50936"/>
                  <a:pt x="219362" y="50292"/>
                </a:cubicBezTo>
                <a:lnTo>
                  <a:pt x="199265" y="30194"/>
                </a:lnTo>
                <a:cubicBezTo>
                  <a:pt x="198604" y="29444"/>
                  <a:pt x="197687" y="28969"/>
                  <a:pt x="196693" y="28861"/>
                </a:cubicBezTo>
                <a:lnTo>
                  <a:pt x="173833" y="47244"/>
                </a:lnTo>
                <a:cubicBezTo>
                  <a:pt x="171157" y="48812"/>
                  <a:pt x="167842" y="48812"/>
                  <a:pt x="165165" y="47244"/>
                </a:cubicBezTo>
                <a:cubicBezTo>
                  <a:pt x="160507" y="44791"/>
                  <a:pt x="155627" y="42782"/>
                  <a:pt x="150592" y="41243"/>
                </a:cubicBezTo>
                <a:cubicBezTo>
                  <a:pt x="147533" y="40298"/>
                  <a:pt x="145255" y="37727"/>
                  <a:pt x="144686" y="34576"/>
                </a:cubicBezTo>
                <a:lnTo>
                  <a:pt x="141638" y="6763"/>
                </a:lnTo>
                <a:cubicBezTo>
                  <a:pt x="141564" y="6042"/>
                  <a:pt x="141019" y="5458"/>
                  <a:pt x="140305" y="5334"/>
                </a:cubicBezTo>
                <a:lnTo>
                  <a:pt x="108777" y="5334"/>
                </a:lnTo>
                <a:cubicBezTo>
                  <a:pt x="108123" y="5364"/>
                  <a:pt x="107574" y="5835"/>
                  <a:pt x="107444" y="6477"/>
                </a:cubicBezTo>
                <a:lnTo>
                  <a:pt x="104300" y="35052"/>
                </a:lnTo>
                <a:cubicBezTo>
                  <a:pt x="103934" y="37835"/>
                  <a:pt x="102011" y="40165"/>
                  <a:pt x="99348" y="41053"/>
                </a:cubicBezTo>
                <a:cubicBezTo>
                  <a:pt x="93495" y="42801"/>
                  <a:pt x="87844" y="45164"/>
                  <a:pt x="82488" y="48101"/>
                </a:cubicBezTo>
                <a:cubicBezTo>
                  <a:pt x="79461" y="49214"/>
                  <a:pt x="76064" y="48513"/>
                  <a:pt x="73725" y="46291"/>
                </a:cubicBezTo>
                <a:lnTo>
                  <a:pt x="53723" y="30194"/>
                </a:lnTo>
                <a:cubicBezTo>
                  <a:pt x="52973" y="29562"/>
                  <a:pt x="52035" y="29194"/>
                  <a:pt x="51056" y="29147"/>
                </a:cubicBezTo>
                <a:lnTo>
                  <a:pt x="28767" y="51435"/>
                </a:lnTo>
                <a:cubicBezTo>
                  <a:pt x="29036" y="52325"/>
                  <a:pt x="29455" y="53162"/>
                  <a:pt x="30005" y="53912"/>
                </a:cubicBezTo>
                <a:lnTo>
                  <a:pt x="46007" y="73914"/>
                </a:lnTo>
                <a:cubicBezTo>
                  <a:pt x="48229" y="76253"/>
                  <a:pt x="48930" y="79650"/>
                  <a:pt x="47817" y="82677"/>
                </a:cubicBezTo>
                <a:cubicBezTo>
                  <a:pt x="44902" y="88043"/>
                  <a:pt x="42541" y="93692"/>
                  <a:pt x="40769" y="99536"/>
                </a:cubicBezTo>
                <a:cubicBezTo>
                  <a:pt x="39881" y="102200"/>
                  <a:pt x="37551" y="104123"/>
                  <a:pt x="34768" y="104489"/>
                </a:cubicBezTo>
                <a:lnTo>
                  <a:pt x="6193" y="107633"/>
                </a:lnTo>
                <a:cubicBezTo>
                  <a:pt x="5546" y="107731"/>
                  <a:pt x="5087" y="108315"/>
                  <a:pt x="5145" y="108966"/>
                </a:cubicBezTo>
                <a:lnTo>
                  <a:pt x="5145" y="140113"/>
                </a:lnTo>
                <a:cubicBezTo>
                  <a:pt x="5229" y="140864"/>
                  <a:pt x="5823" y="141457"/>
                  <a:pt x="6574" y="141542"/>
                </a:cubicBezTo>
                <a:lnTo>
                  <a:pt x="34292" y="144589"/>
                </a:lnTo>
                <a:cubicBezTo>
                  <a:pt x="37448" y="145079"/>
                  <a:pt x="40042" y="147340"/>
                  <a:pt x="40959" y="150400"/>
                </a:cubicBezTo>
                <a:cubicBezTo>
                  <a:pt x="42521" y="155457"/>
                  <a:pt x="44530" y="160366"/>
                  <a:pt x="46960" y="165068"/>
                </a:cubicBezTo>
                <a:cubicBezTo>
                  <a:pt x="48574" y="167698"/>
                  <a:pt x="48574" y="171011"/>
                  <a:pt x="46960" y="173641"/>
                </a:cubicBezTo>
                <a:lnTo>
                  <a:pt x="28767" y="196787"/>
                </a:lnTo>
                <a:cubicBezTo>
                  <a:pt x="29047" y="197655"/>
                  <a:pt x="29538" y="198440"/>
                  <a:pt x="30196" y="199072"/>
                </a:cubicBezTo>
                <a:lnTo>
                  <a:pt x="50294" y="219170"/>
                </a:lnTo>
                <a:cubicBezTo>
                  <a:pt x="50938" y="219956"/>
                  <a:pt x="51858" y="220467"/>
                  <a:pt x="52865" y="220599"/>
                </a:cubicBezTo>
                <a:lnTo>
                  <a:pt x="75725" y="202121"/>
                </a:lnTo>
                <a:cubicBezTo>
                  <a:pt x="76649" y="201473"/>
                  <a:pt x="77741" y="201110"/>
                  <a:pt x="78869" y="201073"/>
                </a:cubicBezTo>
                <a:close/>
                <a:moveTo>
                  <a:pt x="124017" y="179642"/>
                </a:moveTo>
                <a:cubicBezTo>
                  <a:pt x="93559" y="179694"/>
                  <a:pt x="68825" y="155045"/>
                  <a:pt x="68772" y="124587"/>
                </a:cubicBezTo>
                <a:cubicBezTo>
                  <a:pt x="68720" y="94129"/>
                  <a:pt x="93369" y="69395"/>
                  <a:pt x="123827" y="69342"/>
                </a:cubicBezTo>
                <a:cubicBezTo>
                  <a:pt x="154285" y="69290"/>
                  <a:pt x="179019" y="93938"/>
                  <a:pt x="179072" y="124397"/>
                </a:cubicBezTo>
                <a:cubicBezTo>
                  <a:pt x="179072" y="124460"/>
                  <a:pt x="179072" y="124524"/>
                  <a:pt x="179072" y="124587"/>
                </a:cubicBezTo>
                <a:cubicBezTo>
                  <a:pt x="179019" y="154971"/>
                  <a:pt x="154401" y="179589"/>
                  <a:pt x="124017" y="179642"/>
                </a:cubicBezTo>
                <a:close/>
                <a:moveTo>
                  <a:pt x="124017" y="74200"/>
                </a:moveTo>
                <a:cubicBezTo>
                  <a:pt x="96189" y="74147"/>
                  <a:pt x="73587" y="96664"/>
                  <a:pt x="73535" y="124492"/>
                </a:cubicBezTo>
                <a:cubicBezTo>
                  <a:pt x="73482" y="152320"/>
                  <a:pt x="95999" y="174922"/>
                  <a:pt x="123827" y="174974"/>
                </a:cubicBezTo>
                <a:cubicBezTo>
                  <a:pt x="151655" y="175027"/>
                  <a:pt x="174257" y="152510"/>
                  <a:pt x="174309" y="124682"/>
                </a:cubicBezTo>
                <a:cubicBezTo>
                  <a:pt x="174309" y="124651"/>
                  <a:pt x="174309" y="124619"/>
                  <a:pt x="174309" y="124587"/>
                </a:cubicBezTo>
                <a:cubicBezTo>
                  <a:pt x="174257" y="96818"/>
                  <a:pt x="151786" y="74305"/>
                  <a:pt x="124017" y="742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B8358B50-CC63-76DC-DFD1-E1AE061D4DE4}"/>
              </a:ext>
            </a:extLst>
          </p:cNvPr>
          <p:cNvSpPr/>
          <p:nvPr/>
        </p:nvSpPr>
        <p:spPr>
          <a:xfrm>
            <a:off x="5126896" y="4908559"/>
            <a:ext cx="116876" cy="117305"/>
          </a:xfrm>
          <a:custGeom>
            <a:avLst/>
            <a:gdLst>
              <a:gd name="connsiteX0" fmla="*/ 102489 w 181546"/>
              <a:gd name="connsiteY0" fmla="*/ 182213 h 182213"/>
              <a:gd name="connsiteX1" fmla="*/ 79724 w 181546"/>
              <a:gd name="connsiteY1" fmla="*/ 182213 h 182213"/>
              <a:gd name="connsiteX2" fmla="*/ 75152 w 181546"/>
              <a:gd name="connsiteY2" fmla="*/ 178022 h 182213"/>
              <a:gd name="connsiteX3" fmla="*/ 72962 w 181546"/>
              <a:gd name="connsiteY3" fmla="*/ 157639 h 182213"/>
              <a:gd name="connsiteX4" fmla="*/ 71152 w 181546"/>
              <a:gd name="connsiteY4" fmla="*/ 155734 h 182213"/>
              <a:gd name="connsiteX5" fmla="*/ 59817 w 181546"/>
              <a:gd name="connsiteY5" fmla="*/ 151162 h 182213"/>
              <a:gd name="connsiteX6" fmla="*/ 57245 w 181546"/>
              <a:gd name="connsiteY6" fmla="*/ 150686 h 182213"/>
              <a:gd name="connsiteX7" fmla="*/ 40386 w 181546"/>
              <a:gd name="connsiteY7" fmla="*/ 164211 h 182213"/>
              <a:gd name="connsiteX8" fmla="*/ 34004 w 181546"/>
              <a:gd name="connsiteY8" fmla="*/ 162878 h 182213"/>
              <a:gd name="connsiteX9" fmla="*/ 19336 w 181546"/>
              <a:gd name="connsiteY9" fmla="*/ 148114 h 182213"/>
              <a:gd name="connsiteX10" fmla="*/ 18002 w 181546"/>
              <a:gd name="connsiteY10" fmla="*/ 141732 h 182213"/>
              <a:gd name="connsiteX11" fmla="*/ 31528 w 181546"/>
              <a:gd name="connsiteY11" fmla="*/ 124873 h 182213"/>
              <a:gd name="connsiteX12" fmla="*/ 31052 w 181546"/>
              <a:gd name="connsiteY12" fmla="*/ 122396 h 182213"/>
              <a:gd name="connsiteX13" fmla="*/ 26384 w 181546"/>
              <a:gd name="connsiteY13" fmla="*/ 111062 h 182213"/>
              <a:gd name="connsiteX14" fmla="*/ 24479 w 181546"/>
              <a:gd name="connsiteY14" fmla="*/ 109252 h 182213"/>
              <a:gd name="connsiteX15" fmla="*/ 4191 w 181546"/>
              <a:gd name="connsiteY15" fmla="*/ 106966 h 182213"/>
              <a:gd name="connsiteX16" fmla="*/ 0 w 181546"/>
              <a:gd name="connsiteY16" fmla="*/ 102489 h 182213"/>
              <a:gd name="connsiteX17" fmla="*/ 0 w 181546"/>
              <a:gd name="connsiteY17" fmla="*/ 79629 h 182213"/>
              <a:gd name="connsiteX18" fmla="*/ 3905 w 181546"/>
              <a:gd name="connsiteY18" fmla="*/ 75248 h 182213"/>
              <a:gd name="connsiteX19" fmla="*/ 24765 w 181546"/>
              <a:gd name="connsiteY19" fmla="*/ 72962 h 182213"/>
              <a:gd name="connsiteX20" fmla="*/ 26194 w 181546"/>
              <a:gd name="connsiteY20" fmla="*/ 71819 h 182213"/>
              <a:gd name="connsiteX21" fmla="*/ 31623 w 181546"/>
              <a:gd name="connsiteY21" fmla="*/ 58770 h 182213"/>
              <a:gd name="connsiteX22" fmla="*/ 30670 w 181546"/>
              <a:gd name="connsiteY22" fmla="*/ 56198 h 182213"/>
              <a:gd name="connsiteX23" fmla="*/ 18860 w 181546"/>
              <a:gd name="connsiteY23" fmla="*/ 41529 h 182213"/>
              <a:gd name="connsiteX24" fmla="*/ 18288 w 181546"/>
              <a:gd name="connsiteY24" fmla="*/ 35052 h 182213"/>
              <a:gd name="connsiteX25" fmla="*/ 35052 w 181546"/>
              <a:gd name="connsiteY25" fmla="*/ 18288 h 182213"/>
              <a:gd name="connsiteX26" fmla="*/ 41529 w 181546"/>
              <a:gd name="connsiteY26" fmla="*/ 18860 h 182213"/>
              <a:gd name="connsiteX27" fmla="*/ 56198 w 181546"/>
              <a:gd name="connsiteY27" fmla="*/ 30671 h 182213"/>
              <a:gd name="connsiteX28" fmla="*/ 58769 w 181546"/>
              <a:gd name="connsiteY28" fmla="*/ 31624 h 182213"/>
              <a:gd name="connsiteX29" fmla="*/ 71819 w 181546"/>
              <a:gd name="connsiteY29" fmla="*/ 26194 h 182213"/>
              <a:gd name="connsiteX30" fmla="*/ 72961 w 181546"/>
              <a:gd name="connsiteY30" fmla="*/ 24766 h 182213"/>
              <a:gd name="connsiteX31" fmla="*/ 75248 w 181546"/>
              <a:gd name="connsiteY31" fmla="*/ 3905 h 182213"/>
              <a:gd name="connsiteX32" fmla="*/ 79724 w 181546"/>
              <a:gd name="connsiteY32" fmla="*/ 0 h 182213"/>
              <a:gd name="connsiteX33" fmla="*/ 102489 w 181546"/>
              <a:gd name="connsiteY33" fmla="*/ 0 h 182213"/>
              <a:gd name="connsiteX34" fmla="*/ 107061 w 181546"/>
              <a:gd name="connsiteY34" fmla="*/ 4191 h 182213"/>
              <a:gd name="connsiteX35" fmla="*/ 109061 w 181546"/>
              <a:gd name="connsiteY35" fmla="*/ 24289 h 182213"/>
              <a:gd name="connsiteX36" fmla="*/ 110871 w 181546"/>
              <a:gd name="connsiteY36" fmla="*/ 26194 h 182213"/>
              <a:gd name="connsiteX37" fmla="*/ 122206 w 181546"/>
              <a:gd name="connsiteY37" fmla="*/ 30861 h 182213"/>
              <a:gd name="connsiteX38" fmla="*/ 124778 w 181546"/>
              <a:gd name="connsiteY38" fmla="*/ 31337 h 182213"/>
              <a:gd name="connsiteX39" fmla="*/ 141637 w 181546"/>
              <a:gd name="connsiteY39" fmla="*/ 17812 h 182213"/>
              <a:gd name="connsiteX40" fmla="*/ 148019 w 181546"/>
              <a:gd name="connsiteY40" fmla="*/ 19145 h 182213"/>
              <a:gd name="connsiteX41" fmla="*/ 162687 w 181546"/>
              <a:gd name="connsiteY41" fmla="*/ 33814 h 182213"/>
              <a:gd name="connsiteX42" fmla="*/ 164021 w 181546"/>
              <a:gd name="connsiteY42" fmla="*/ 40196 h 182213"/>
              <a:gd name="connsiteX43" fmla="*/ 150495 w 181546"/>
              <a:gd name="connsiteY43" fmla="*/ 57055 h 182213"/>
              <a:gd name="connsiteX44" fmla="*/ 150495 w 181546"/>
              <a:gd name="connsiteY44" fmla="*/ 59627 h 182213"/>
              <a:gd name="connsiteX45" fmla="*/ 155162 w 181546"/>
              <a:gd name="connsiteY45" fmla="*/ 70962 h 182213"/>
              <a:gd name="connsiteX46" fmla="*/ 157067 w 181546"/>
              <a:gd name="connsiteY46" fmla="*/ 72771 h 182213"/>
              <a:gd name="connsiteX47" fmla="*/ 177356 w 181546"/>
              <a:gd name="connsiteY47" fmla="*/ 74962 h 182213"/>
              <a:gd name="connsiteX48" fmla="*/ 181547 w 181546"/>
              <a:gd name="connsiteY48" fmla="*/ 79439 h 182213"/>
              <a:gd name="connsiteX49" fmla="*/ 181547 w 181546"/>
              <a:gd name="connsiteY49" fmla="*/ 102299 h 182213"/>
              <a:gd name="connsiteX50" fmla="*/ 177641 w 181546"/>
              <a:gd name="connsiteY50" fmla="*/ 106776 h 182213"/>
              <a:gd name="connsiteX51" fmla="*/ 156782 w 181546"/>
              <a:gd name="connsiteY51" fmla="*/ 109062 h 182213"/>
              <a:gd name="connsiteX52" fmla="*/ 155353 w 181546"/>
              <a:gd name="connsiteY52" fmla="*/ 110204 h 182213"/>
              <a:gd name="connsiteX53" fmla="*/ 149923 w 181546"/>
              <a:gd name="connsiteY53" fmla="*/ 123254 h 182213"/>
              <a:gd name="connsiteX54" fmla="*/ 150876 w 181546"/>
              <a:gd name="connsiteY54" fmla="*/ 125825 h 182213"/>
              <a:gd name="connsiteX55" fmla="*/ 162687 w 181546"/>
              <a:gd name="connsiteY55" fmla="*/ 140494 h 182213"/>
              <a:gd name="connsiteX56" fmla="*/ 163259 w 181546"/>
              <a:gd name="connsiteY56" fmla="*/ 146876 h 182213"/>
              <a:gd name="connsiteX57" fmla="*/ 147161 w 181546"/>
              <a:gd name="connsiteY57" fmla="*/ 163926 h 182213"/>
              <a:gd name="connsiteX58" fmla="*/ 140684 w 181546"/>
              <a:gd name="connsiteY58" fmla="*/ 163259 h 182213"/>
              <a:gd name="connsiteX59" fmla="*/ 126016 w 181546"/>
              <a:gd name="connsiteY59" fmla="*/ 151543 h 182213"/>
              <a:gd name="connsiteX60" fmla="*/ 123444 w 181546"/>
              <a:gd name="connsiteY60" fmla="*/ 150590 h 182213"/>
              <a:gd name="connsiteX61" fmla="*/ 110395 w 181546"/>
              <a:gd name="connsiteY61" fmla="*/ 156020 h 182213"/>
              <a:gd name="connsiteX62" fmla="*/ 109252 w 181546"/>
              <a:gd name="connsiteY62" fmla="*/ 157448 h 182213"/>
              <a:gd name="connsiteX63" fmla="*/ 106966 w 181546"/>
              <a:gd name="connsiteY63" fmla="*/ 178308 h 182213"/>
              <a:gd name="connsiteX64" fmla="*/ 102489 w 181546"/>
              <a:gd name="connsiteY64" fmla="*/ 182214 h 182213"/>
              <a:gd name="connsiteX65" fmla="*/ 57817 w 181546"/>
              <a:gd name="connsiteY65" fmla="*/ 147066 h 182213"/>
              <a:gd name="connsiteX66" fmla="*/ 61436 w 181546"/>
              <a:gd name="connsiteY66" fmla="*/ 148019 h 182213"/>
              <a:gd name="connsiteX67" fmla="*/ 72200 w 181546"/>
              <a:gd name="connsiteY67" fmla="*/ 152496 h 182213"/>
              <a:gd name="connsiteX68" fmla="*/ 76391 w 181546"/>
              <a:gd name="connsiteY68" fmla="*/ 157258 h 182213"/>
              <a:gd name="connsiteX69" fmla="*/ 78677 w 181546"/>
              <a:gd name="connsiteY69" fmla="*/ 177642 h 182213"/>
              <a:gd name="connsiteX70" fmla="*/ 79724 w 181546"/>
              <a:gd name="connsiteY70" fmla="*/ 178689 h 182213"/>
              <a:gd name="connsiteX71" fmla="*/ 102489 w 181546"/>
              <a:gd name="connsiteY71" fmla="*/ 178689 h 182213"/>
              <a:gd name="connsiteX72" fmla="*/ 103537 w 181546"/>
              <a:gd name="connsiteY72" fmla="*/ 177927 h 182213"/>
              <a:gd name="connsiteX73" fmla="*/ 105823 w 181546"/>
              <a:gd name="connsiteY73" fmla="*/ 157068 h 182213"/>
              <a:gd name="connsiteX74" fmla="*/ 109442 w 181546"/>
              <a:gd name="connsiteY74" fmla="*/ 152591 h 182213"/>
              <a:gd name="connsiteX75" fmla="*/ 121730 w 181546"/>
              <a:gd name="connsiteY75" fmla="*/ 147447 h 182213"/>
              <a:gd name="connsiteX76" fmla="*/ 128207 w 181546"/>
              <a:gd name="connsiteY76" fmla="*/ 148781 h 182213"/>
              <a:gd name="connsiteX77" fmla="*/ 142875 w 181546"/>
              <a:gd name="connsiteY77" fmla="*/ 160592 h 182213"/>
              <a:gd name="connsiteX78" fmla="*/ 144780 w 181546"/>
              <a:gd name="connsiteY78" fmla="*/ 161354 h 182213"/>
              <a:gd name="connsiteX79" fmla="*/ 161449 w 181546"/>
              <a:gd name="connsiteY79" fmla="*/ 144590 h 182213"/>
              <a:gd name="connsiteX80" fmla="*/ 160592 w 181546"/>
              <a:gd name="connsiteY80" fmla="*/ 142875 h 182213"/>
              <a:gd name="connsiteX81" fmla="*/ 148781 w 181546"/>
              <a:gd name="connsiteY81" fmla="*/ 128207 h 182213"/>
              <a:gd name="connsiteX82" fmla="*/ 147542 w 181546"/>
              <a:gd name="connsiteY82" fmla="*/ 121730 h 182213"/>
              <a:gd name="connsiteX83" fmla="*/ 152686 w 181546"/>
              <a:gd name="connsiteY83" fmla="*/ 109443 h 182213"/>
              <a:gd name="connsiteX84" fmla="*/ 157067 w 181546"/>
              <a:gd name="connsiteY84" fmla="*/ 105823 h 182213"/>
              <a:gd name="connsiteX85" fmla="*/ 177927 w 181546"/>
              <a:gd name="connsiteY85" fmla="*/ 103537 h 182213"/>
              <a:gd name="connsiteX86" fmla="*/ 178689 w 181546"/>
              <a:gd name="connsiteY86" fmla="*/ 102490 h 182213"/>
              <a:gd name="connsiteX87" fmla="*/ 178689 w 181546"/>
              <a:gd name="connsiteY87" fmla="*/ 79629 h 182213"/>
              <a:gd name="connsiteX88" fmla="*/ 177641 w 181546"/>
              <a:gd name="connsiteY88" fmla="*/ 78677 h 182213"/>
              <a:gd name="connsiteX89" fmla="*/ 157353 w 181546"/>
              <a:gd name="connsiteY89" fmla="*/ 76391 h 182213"/>
              <a:gd name="connsiteX90" fmla="*/ 152495 w 181546"/>
              <a:gd name="connsiteY90" fmla="*/ 72104 h 182213"/>
              <a:gd name="connsiteX91" fmla="*/ 148019 w 181546"/>
              <a:gd name="connsiteY91" fmla="*/ 61437 h 182213"/>
              <a:gd name="connsiteX92" fmla="*/ 148019 w 181546"/>
              <a:gd name="connsiteY92" fmla="*/ 55150 h 182213"/>
              <a:gd name="connsiteX93" fmla="*/ 161544 w 181546"/>
              <a:gd name="connsiteY93" fmla="*/ 38195 h 182213"/>
              <a:gd name="connsiteX94" fmla="*/ 160496 w 181546"/>
              <a:gd name="connsiteY94" fmla="*/ 36481 h 182213"/>
              <a:gd name="connsiteX95" fmla="*/ 145828 w 181546"/>
              <a:gd name="connsiteY95" fmla="*/ 21812 h 182213"/>
              <a:gd name="connsiteX96" fmla="*/ 143923 w 181546"/>
              <a:gd name="connsiteY96" fmla="*/ 20765 h 182213"/>
              <a:gd name="connsiteX97" fmla="*/ 127159 w 181546"/>
              <a:gd name="connsiteY97" fmla="*/ 34290 h 182213"/>
              <a:gd name="connsiteX98" fmla="*/ 120872 w 181546"/>
              <a:gd name="connsiteY98" fmla="*/ 34290 h 182213"/>
              <a:gd name="connsiteX99" fmla="*/ 110109 w 181546"/>
              <a:gd name="connsiteY99" fmla="*/ 29909 h 182213"/>
              <a:gd name="connsiteX100" fmla="*/ 105918 w 181546"/>
              <a:gd name="connsiteY100" fmla="*/ 25051 h 182213"/>
              <a:gd name="connsiteX101" fmla="*/ 103632 w 181546"/>
              <a:gd name="connsiteY101" fmla="*/ 4668 h 182213"/>
              <a:gd name="connsiteX102" fmla="*/ 102584 w 181546"/>
              <a:gd name="connsiteY102" fmla="*/ 3620 h 182213"/>
              <a:gd name="connsiteX103" fmla="*/ 79819 w 181546"/>
              <a:gd name="connsiteY103" fmla="*/ 3620 h 182213"/>
              <a:gd name="connsiteX104" fmla="*/ 78772 w 181546"/>
              <a:gd name="connsiteY104" fmla="*/ 4477 h 182213"/>
              <a:gd name="connsiteX105" fmla="*/ 76486 w 181546"/>
              <a:gd name="connsiteY105" fmla="*/ 25337 h 182213"/>
              <a:gd name="connsiteX106" fmla="*/ 72866 w 181546"/>
              <a:gd name="connsiteY106" fmla="*/ 29718 h 182213"/>
              <a:gd name="connsiteX107" fmla="*/ 60579 w 181546"/>
              <a:gd name="connsiteY107" fmla="*/ 34862 h 182213"/>
              <a:gd name="connsiteX108" fmla="*/ 54102 w 181546"/>
              <a:gd name="connsiteY108" fmla="*/ 33528 h 182213"/>
              <a:gd name="connsiteX109" fmla="*/ 39434 w 181546"/>
              <a:gd name="connsiteY109" fmla="*/ 21812 h 182213"/>
              <a:gd name="connsiteX110" fmla="*/ 37529 w 181546"/>
              <a:gd name="connsiteY110" fmla="*/ 21051 h 182213"/>
              <a:gd name="connsiteX111" fmla="*/ 20860 w 181546"/>
              <a:gd name="connsiteY111" fmla="*/ 37719 h 182213"/>
              <a:gd name="connsiteX112" fmla="*/ 21717 w 181546"/>
              <a:gd name="connsiteY112" fmla="*/ 39529 h 182213"/>
              <a:gd name="connsiteX113" fmla="*/ 33528 w 181546"/>
              <a:gd name="connsiteY113" fmla="*/ 54198 h 182213"/>
              <a:gd name="connsiteX114" fmla="*/ 34766 w 181546"/>
              <a:gd name="connsiteY114" fmla="*/ 60580 h 182213"/>
              <a:gd name="connsiteX115" fmla="*/ 29623 w 181546"/>
              <a:gd name="connsiteY115" fmla="*/ 72962 h 182213"/>
              <a:gd name="connsiteX116" fmla="*/ 25241 w 181546"/>
              <a:gd name="connsiteY116" fmla="*/ 76582 h 182213"/>
              <a:gd name="connsiteX117" fmla="*/ 4381 w 181546"/>
              <a:gd name="connsiteY117" fmla="*/ 78867 h 182213"/>
              <a:gd name="connsiteX118" fmla="*/ 3619 w 181546"/>
              <a:gd name="connsiteY118" fmla="*/ 79820 h 182213"/>
              <a:gd name="connsiteX119" fmla="*/ 3619 w 181546"/>
              <a:gd name="connsiteY119" fmla="*/ 102680 h 182213"/>
              <a:gd name="connsiteX120" fmla="*/ 4667 w 181546"/>
              <a:gd name="connsiteY120" fmla="*/ 103728 h 182213"/>
              <a:gd name="connsiteX121" fmla="*/ 24956 w 181546"/>
              <a:gd name="connsiteY121" fmla="*/ 105918 h 182213"/>
              <a:gd name="connsiteX122" fmla="*/ 29813 w 181546"/>
              <a:gd name="connsiteY122" fmla="*/ 110205 h 182213"/>
              <a:gd name="connsiteX123" fmla="*/ 34290 w 181546"/>
              <a:gd name="connsiteY123" fmla="*/ 120968 h 182213"/>
              <a:gd name="connsiteX124" fmla="*/ 34290 w 181546"/>
              <a:gd name="connsiteY124" fmla="*/ 127255 h 182213"/>
              <a:gd name="connsiteX125" fmla="*/ 20765 w 181546"/>
              <a:gd name="connsiteY125" fmla="*/ 144113 h 182213"/>
              <a:gd name="connsiteX126" fmla="*/ 21812 w 181546"/>
              <a:gd name="connsiteY126" fmla="*/ 145828 h 182213"/>
              <a:gd name="connsiteX127" fmla="*/ 36481 w 181546"/>
              <a:gd name="connsiteY127" fmla="*/ 160592 h 182213"/>
              <a:gd name="connsiteX128" fmla="*/ 38386 w 181546"/>
              <a:gd name="connsiteY128" fmla="*/ 161544 h 182213"/>
              <a:gd name="connsiteX129" fmla="*/ 55150 w 181546"/>
              <a:gd name="connsiteY129" fmla="*/ 148114 h 182213"/>
              <a:gd name="connsiteX130" fmla="*/ 57817 w 181546"/>
              <a:gd name="connsiteY130" fmla="*/ 147066 h 182213"/>
              <a:gd name="connsiteX131" fmla="*/ 91059 w 181546"/>
              <a:gd name="connsiteY131" fmla="*/ 131445 h 182213"/>
              <a:gd name="connsiteX132" fmla="*/ 50673 w 181546"/>
              <a:gd name="connsiteY132" fmla="*/ 91059 h 182213"/>
              <a:gd name="connsiteX133" fmla="*/ 91059 w 181546"/>
              <a:gd name="connsiteY133" fmla="*/ 50674 h 182213"/>
              <a:gd name="connsiteX134" fmla="*/ 131445 w 181546"/>
              <a:gd name="connsiteY134" fmla="*/ 91059 h 182213"/>
              <a:gd name="connsiteX135" fmla="*/ 91059 w 181546"/>
              <a:gd name="connsiteY135" fmla="*/ 131445 h 182213"/>
              <a:gd name="connsiteX136" fmla="*/ 91059 w 181546"/>
              <a:gd name="connsiteY136" fmla="*/ 54198 h 182213"/>
              <a:gd name="connsiteX137" fmla="*/ 54388 w 181546"/>
              <a:gd name="connsiteY137" fmla="*/ 91250 h 182213"/>
              <a:gd name="connsiteX138" fmla="*/ 91440 w 181546"/>
              <a:gd name="connsiteY138" fmla="*/ 127920 h 182213"/>
              <a:gd name="connsiteX139" fmla="*/ 128111 w 181546"/>
              <a:gd name="connsiteY139" fmla="*/ 90964 h 182213"/>
              <a:gd name="connsiteX140" fmla="*/ 91059 w 181546"/>
              <a:gd name="connsiteY140" fmla="*/ 54198 h 18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81546" h="182213">
                <a:moveTo>
                  <a:pt x="102489" y="182213"/>
                </a:moveTo>
                <a:lnTo>
                  <a:pt x="79724" y="182213"/>
                </a:lnTo>
                <a:cubicBezTo>
                  <a:pt x="77358" y="182177"/>
                  <a:pt x="75393" y="180376"/>
                  <a:pt x="75152" y="178022"/>
                </a:cubicBezTo>
                <a:lnTo>
                  <a:pt x="72962" y="157639"/>
                </a:lnTo>
                <a:cubicBezTo>
                  <a:pt x="72665" y="156770"/>
                  <a:pt x="72004" y="156074"/>
                  <a:pt x="71152" y="155734"/>
                </a:cubicBezTo>
                <a:cubicBezTo>
                  <a:pt x="67245" y="154549"/>
                  <a:pt x="63452" y="153019"/>
                  <a:pt x="59817" y="151162"/>
                </a:cubicBezTo>
                <a:cubicBezTo>
                  <a:pt x="59070" y="150637"/>
                  <a:pt x="58131" y="150463"/>
                  <a:pt x="57245" y="150686"/>
                </a:cubicBezTo>
                <a:lnTo>
                  <a:pt x="40386" y="164211"/>
                </a:lnTo>
                <a:cubicBezTo>
                  <a:pt x="38213" y="165344"/>
                  <a:pt x="35542" y="164786"/>
                  <a:pt x="34004" y="162878"/>
                </a:cubicBezTo>
                <a:lnTo>
                  <a:pt x="19336" y="148114"/>
                </a:lnTo>
                <a:cubicBezTo>
                  <a:pt x="17428" y="146576"/>
                  <a:pt x="16870" y="143906"/>
                  <a:pt x="18002" y="141732"/>
                </a:cubicBezTo>
                <a:lnTo>
                  <a:pt x="31528" y="124873"/>
                </a:lnTo>
                <a:cubicBezTo>
                  <a:pt x="31689" y="124017"/>
                  <a:pt x="31519" y="123132"/>
                  <a:pt x="31052" y="122396"/>
                </a:cubicBezTo>
                <a:cubicBezTo>
                  <a:pt x="29180" y="118756"/>
                  <a:pt x="27618" y="114964"/>
                  <a:pt x="26384" y="111062"/>
                </a:cubicBezTo>
                <a:cubicBezTo>
                  <a:pt x="26129" y="110155"/>
                  <a:pt x="25398" y="109461"/>
                  <a:pt x="24479" y="109252"/>
                </a:cubicBezTo>
                <a:lnTo>
                  <a:pt x="4191" y="106966"/>
                </a:lnTo>
                <a:cubicBezTo>
                  <a:pt x="1852" y="106771"/>
                  <a:pt x="41" y="104836"/>
                  <a:pt x="0" y="102489"/>
                </a:cubicBezTo>
                <a:lnTo>
                  <a:pt x="0" y="79629"/>
                </a:lnTo>
                <a:cubicBezTo>
                  <a:pt x="-13" y="77384"/>
                  <a:pt x="1673" y="75492"/>
                  <a:pt x="3905" y="75248"/>
                </a:cubicBezTo>
                <a:lnTo>
                  <a:pt x="24765" y="72962"/>
                </a:lnTo>
                <a:cubicBezTo>
                  <a:pt x="25398" y="72834"/>
                  <a:pt x="25930" y="72408"/>
                  <a:pt x="26194" y="71819"/>
                </a:cubicBezTo>
                <a:cubicBezTo>
                  <a:pt x="27507" y="67279"/>
                  <a:pt x="29328" y="62901"/>
                  <a:pt x="31623" y="58770"/>
                </a:cubicBezTo>
                <a:cubicBezTo>
                  <a:pt x="31636" y="57824"/>
                  <a:pt x="31296" y="56907"/>
                  <a:pt x="30670" y="56198"/>
                </a:cubicBezTo>
                <a:lnTo>
                  <a:pt x="18860" y="41529"/>
                </a:lnTo>
                <a:cubicBezTo>
                  <a:pt x="17155" y="39780"/>
                  <a:pt x="16917" y="37073"/>
                  <a:pt x="18288" y="35052"/>
                </a:cubicBezTo>
                <a:lnTo>
                  <a:pt x="35052" y="18288"/>
                </a:lnTo>
                <a:cubicBezTo>
                  <a:pt x="37063" y="16878"/>
                  <a:pt x="39796" y="17119"/>
                  <a:pt x="41529" y="18860"/>
                </a:cubicBezTo>
                <a:lnTo>
                  <a:pt x="56198" y="30671"/>
                </a:lnTo>
                <a:cubicBezTo>
                  <a:pt x="56907" y="31297"/>
                  <a:pt x="57823" y="31636"/>
                  <a:pt x="58769" y="31624"/>
                </a:cubicBezTo>
                <a:cubicBezTo>
                  <a:pt x="62901" y="29329"/>
                  <a:pt x="67279" y="27508"/>
                  <a:pt x="71819" y="26194"/>
                </a:cubicBezTo>
                <a:cubicBezTo>
                  <a:pt x="72408" y="25930"/>
                  <a:pt x="72833" y="25398"/>
                  <a:pt x="72961" y="24766"/>
                </a:cubicBezTo>
                <a:lnTo>
                  <a:pt x="75248" y="3905"/>
                </a:lnTo>
                <a:cubicBezTo>
                  <a:pt x="75537" y="1658"/>
                  <a:pt x="77459" y="-18"/>
                  <a:pt x="79724" y="0"/>
                </a:cubicBezTo>
                <a:lnTo>
                  <a:pt x="102489" y="0"/>
                </a:lnTo>
                <a:cubicBezTo>
                  <a:pt x="104855" y="36"/>
                  <a:pt x="106820" y="1838"/>
                  <a:pt x="107061" y="4191"/>
                </a:cubicBezTo>
                <a:lnTo>
                  <a:pt x="109061" y="24289"/>
                </a:lnTo>
                <a:cubicBezTo>
                  <a:pt x="109305" y="25189"/>
                  <a:pt x="109985" y="25905"/>
                  <a:pt x="110871" y="26194"/>
                </a:cubicBezTo>
                <a:cubicBezTo>
                  <a:pt x="114780" y="27411"/>
                  <a:pt x="118573" y="28973"/>
                  <a:pt x="122206" y="30861"/>
                </a:cubicBezTo>
                <a:cubicBezTo>
                  <a:pt x="122993" y="31284"/>
                  <a:pt x="123892" y="31451"/>
                  <a:pt x="124778" y="31337"/>
                </a:cubicBezTo>
                <a:lnTo>
                  <a:pt x="141637" y="17812"/>
                </a:lnTo>
                <a:cubicBezTo>
                  <a:pt x="143161" y="16479"/>
                  <a:pt x="145923" y="17050"/>
                  <a:pt x="148019" y="19145"/>
                </a:cubicBezTo>
                <a:lnTo>
                  <a:pt x="162687" y="33814"/>
                </a:lnTo>
                <a:cubicBezTo>
                  <a:pt x="164595" y="35352"/>
                  <a:pt x="165153" y="38023"/>
                  <a:pt x="164021" y="40196"/>
                </a:cubicBezTo>
                <a:lnTo>
                  <a:pt x="150495" y="57055"/>
                </a:lnTo>
                <a:cubicBezTo>
                  <a:pt x="150189" y="57885"/>
                  <a:pt x="150189" y="58797"/>
                  <a:pt x="150495" y="59627"/>
                </a:cubicBezTo>
                <a:cubicBezTo>
                  <a:pt x="152383" y="63259"/>
                  <a:pt x="153945" y="67052"/>
                  <a:pt x="155162" y="70962"/>
                </a:cubicBezTo>
                <a:cubicBezTo>
                  <a:pt x="155451" y="71848"/>
                  <a:pt x="156168" y="72528"/>
                  <a:pt x="157067" y="72771"/>
                </a:cubicBezTo>
                <a:lnTo>
                  <a:pt x="177356" y="74962"/>
                </a:lnTo>
                <a:cubicBezTo>
                  <a:pt x="179674" y="75198"/>
                  <a:pt x="181463" y="77109"/>
                  <a:pt x="181547" y="79439"/>
                </a:cubicBezTo>
                <a:lnTo>
                  <a:pt x="181547" y="102299"/>
                </a:lnTo>
                <a:cubicBezTo>
                  <a:pt x="181565" y="104564"/>
                  <a:pt x="179888" y="106486"/>
                  <a:pt x="177641" y="106776"/>
                </a:cubicBezTo>
                <a:lnTo>
                  <a:pt x="156782" y="109062"/>
                </a:lnTo>
                <a:cubicBezTo>
                  <a:pt x="156149" y="109190"/>
                  <a:pt x="155617" y="109615"/>
                  <a:pt x="155353" y="110204"/>
                </a:cubicBezTo>
                <a:cubicBezTo>
                  <a:pt x="154004" y="114732"/>
                  <a:pt x="152185" y="119106"/>
                  <a:pt x="149923" y="123254"/>
                </a:cubicBezTo>
                <a:cubicBezTo>
                  <a:pt x="149911" y="124200"/>
                  <a:pt x="150250" y="125116"/>
                  <a:pt x="150876" y="125825"/>
                </a:cubicBezTo>
                <a:lnTo>
                  <a:pt x="162687" y="140494"/>
                </a:lnTo>
                <a:cubicBezTo>
                  <a:pt x="164413" y="142195"/>
                  <a:pt x="164655" y="144895"/>
                  <a:pt x="163259" y="146876"/>
                </a:cubicBezTo>
                <a:lnTo>
                  <a:pt x="147161" y="163926"/>
                </a:lnTo>
                <a:cubicBezTo>
                  <a:pt x="145128" y="165312"/>
                  <a:pt x="142392" y="165030"/>
                  <a:pt x="140684" y="163259"/>
                </a:cubicBezTo>
                <a:lnTo>
                  <a:pt x="126016" y="151543"/>
                </a:lnTo>
                <a:cubicBezTo>
                  <a:pt x="125311" y="150909"/>
                  <a:pt x="124391" y="150568"/>
                  <a:pt x="123444" y="150590"/>
                </a:cubicBezTo>
                <a:cubicBezTo>
                  <a:pt x="119296" y="152852"/>
                  <a:pt x="114922" y="154671"/>
                  <a:pt x="110395" y="156020"/>
                </a:cubicBezTo>
                <a:cubicBezTo>
                  <a:pt x="109783" y="156254"/>
                  <a:pt x="109346" y="156800"/>
                  <a:pt x="109252" y="157448"/>
                </a:cubicBezTo>
                <a:lnTo>
                  <a:pt x="106966" y="178308"/>
                </a:lnTo>
                <a:cubicBezTo>
                  <a:pt x="106677" y="180555"/>
                  <a:pt x="104754" y="182232"/>
                  <a:pt x="102489" y="182214"/>
                </a:cubicBezTo>
                <a:close/>
                <a:moveTo>
                  <a:pt x="57817" y="147066"/>
                </a:moveTo>
                <a:cubicBezTo>
                  <a:pt x="59082" y="147090"/>
                  <a:pt x="60323" y="147416"/>
                  <a:pt x="61436" y="148019"/>
                </a:cubicBezTo>
                <a:cubicBezTo>
                  <a:pt x="64877" y="149843"/>
                  <a:pt x="68480" y="151342"/>
                  <a:pt x="72200" y="152496"/>
                </a:cubicBezTo>
                <a:cubicBezTo>
                  <a:pt x="74403" y="153134"/>
                  <a:pt x="76037" y="154992"/>
                  <a:pt x="76391" y="157258"/>
                </a:cubicBezTo>
                <a:lnTo>
                  <a:pt x="78677" y="177642"/>
                </a:lnTo>
                <a:cubicBezTo>
                  <a:pt x="78755" y="178184"/>
                  <a:pt x="79182" y="178611"/>
                  <a:pt x="79724" y="178689"/>
                </a:cubicBezTo>
                <a:lnTo>
                  <a:pt x="102489" y="178689"/>
                </a:lnTo>
                <a:cubicBezTo>
                  <a:pt x="102972" y="178708"/>
                  <a:pt x="103405" y="178392"/>
                  <a:pt x="103537" y="177927"/>
                </a:cubicBezTo>
                <a:lnTo>
                  <a:pt x="105823" y="157068"/>
                </a:lnTo>
                <a:cubicBezTo>
                  <a:pt x="106095" y="155015"/>
                  <a:pt x="107492" y="153287"/>
                  <a:pt x="109442" y="152591"/>
                </a:cubicBezTo>
                <a:cubicBezTo>
                  <a:pt x="113716" y="151338"/>
                  <a:pt x="117838" y="149613"/>
                  <a:pt x="121730" y="147447"/>
                </a:cubicBezTo>
                <a:cubicBezTo>
                  <a:pt x="123972" y="146714"/>
                  <a:pt x="126436" y="147221"/>
                  <a:pt x="128207" y="148781"/>
                </a:cubicBezTo>
                <a:lnTo>
                  <a:pt x="142875" y="160592"/>
                </a:lnTo>
                <a:cubicBezTo>
                  <a:pt x="143399" y="161065"/>
                  <a:pt x="144074" y="161336"/>
                  <a:pt x="144780" y="161354"/>
                </a:cubicBezTo>
                <a:lnTo>
                  <a:pt x="161449" y="144590"/>
                </a:lnTo>
                <a:cubicBezTo>
                  <a:pt x="161332" y="143949"/>
                  <a:pt x="161034" y="143354"/>
                  <a:pt x="160592" y="142875"/>
                </a:cubicBezTo>
                <a:lnTo>
                  <a:pt x="148781" y="128207"/>
                </a:lnTo>
                <a:cubicBezTo>
                  <a:pt x="147198" y="126445"/>
                  <a:pt x="146721" y="123951"/>
                  <a:pt x="147542" y="121730"/>
                </a:cubicBezTo>
                <a:cubicBezTo>
                  <a:pt x="149628" y="117800"/>
                  <a:pt x="151350" y="113687"/>
                  <a:pt x="152686" y="109443"/>
                </a:cubicBezTo>
                <a:cubicBezTo>
                  <a:pt x="153287" y="107465"/>
                  <a:pt x="155012" y="106040"/>
                  <a:pt x="157067" y="105823"/>
                </a:cubicBezTo>
                <a:lnTo>
                  <a:pt x="177927" y="103537"/>
                </a:lnTo>
                <a:cubicBezTo>
                  <a:pt x="178392" y="103405"/>
                  <a:pt x="178707" y="102973"/>
                  <a:pt x="178689" y="102490"/>
                </a:cubicBezTo>
                <a:lnTo>
                  <a:pt x="178689" y="79629"/>
                </a:lnTo>
                <a:cubicBezTo>
                  <a:pt x="178640" y="79088"/>
                  <a:pt x="178185" y="78674"/>
                  <a:pt x="177641" y="78677"/>
                </a:cubicBezTo>
                <a:lnTo>
                  <a:pt x="157353" y="76391"/>
                </a:lnTo>
                <a:cubicBezTo>
                  <a:pt x="155025" y="76057"/>
                  <a:pt x="153116" y="74373"/>
                  <a:pt x="152495" y="72104"/>
                </a:cubicBezTo>
                <a:cubicBezTo>
                  <a:pt x="151323" y="68422"/>
                  <a:pt x="149825" y="64852"/>
                  <a:pt x="148019" y="61437"/>
                </a:cubicBezTo>
                <a:cubicBezTo>
                  <a:pt x="146876" y="59497"/>
                  <a:pt x="146876" y="57090"/>
                  <a:pt x="148019" y="55150"/>
                </a:cubicBezTo>
                <a:lnTo>
                  <a:pt x="161544" y="38195"/>
                </a:lnTo>
                <a:cubicBezTo>
                  <a:pt x="161350" y="37542"/>
                  <a:pt x="160989" y="36951"/>
                  <a:pt x="160496" y="36481"/>
                </a:cubicBezTo>
                <a:lnTo>
                  <a:pt x="145828" y="21812"/>
                </a:lnTo>
                <a:cubicBezTo>
                  <a:pt x="145315" y="21276"/>
                  <a:pt x="144650" y="20911"/>
                  <a:pt x="143923" y="20765"/>
                </a:cubicBezTo>
                <a:lnTo>
                  <a:pt x="127159" y="34290"/>
                </a:lnTo>
                <a:cubicBezTo>
                  <a:pt x="125231" y="35476"/>
                  <a:pt x="122800" y="35476"/>
                  <a:pt x="120872" y="34290"/>
                </a:cubicBezTo>
                <a:cubicBezTo>
                  <a:pt x="117411" y="32537"/>
                  <a:pt x="113811" y="31072"/>
                  <a:pt x="110109" y="29909"/>
                </a:cubicBezTo>
                <a:cubicBezTo>
                  <a:pt x="107904" y="29215"/>
                  <a:pt x="106281" y="27334"/>
                  <a:pt x="105918" y="25051"/>
                </a:cubicBezTo>
                <a:lnTo>
                  <a:pt x="103632" y="4668"/>
                </a:lnTo>
                <a:cubicBezTo>
                  <a:pt x="103587" y="4109"/>
                  <a:pt x="103143" y="3665"/>
                  <a:pt x="102584" y="3620"/>
                </a:cubicBezTo>
                <a:lnTo>
                  <a:pt x="79819" y="3620"/>
                </a:lnTo>
                <a:cubicBezTo>
                  <a:pt x="79320" y="3646"/>
                  <a:pt x="78896" y="3993"/>
                  <a:pt x="78772" y="4477"/>
                </a:cubicBezTo>
                <a:lnTo>
                  <a:pt x="76486" y="25337"/>
                </a:lnTo>
                <a:cubicBezTo>
                  <a:pt x="76223" y="27372"/>
                  <a:pt x="74815" y="29075"/>
                  <a:pt x="72866" y="29718"/>
                </a:cubicBezTo>
                <a:cubicBezTo>
                  <a:pt x="68601" y="30995"/>
                  <a:pt x="64482" y="32719"/>
                  <a:pt x="60579" y="34862"/>
                </a:cubicBezTo>
                <a:cubicBezTo>
                  <a:pt x="58340" y="35658"/>
                  <a:pt x="55844" y="35144"/>
                  <a:pt x="54102" y="33528"/>
                </a:cubicBezTo>
                <a:lnTo>
                  <a:pt x="39434" y="21812"/>
                </a:lnTo>
                <a:cubicBezTo>
                  <a:pt x="38481" y="21051"/>
                  <a:pt x="37719" y="20955"/>
                  <a:pt x="37529" y="21051"/>
                </a:cubicBezTo>
                <a:lnTo>
                  <a:pt x="20860" y="37719"/>
                </a:lnTo>
                <a:cubicBezTo>
                  <a:pt x="20965" y="38393"/>
                  <a:pt x="21262" y="39021"/>
                  <a:pt x="21717" y="39529"/>
                </a:cubicBezTo>
                <a:lnTo>
                  <a:pt x="33528" y="54198"/>
                </a:lnTo>
                <a:cubicBezTo>
                  <a:pt x="35056" y="55949"/>
                  <a:pt x="35528" y="58384"/>
                  <a:pt x="34766" y="60580"/>
                </a:cubicBezTo>
                <a:cubicBezTo>
                  <a:pt x="32680" y="64542"/>
                  <a:pt x="30958" y="68687"/>
                  <a:pt x="29623" y="72962"/>
                </a:cubicBezTo>
                <a:cubicBezTo>
                  <a:pt x="28961" y="74898"/>
                  <a:pt x="27267" y="76297"/>
                  <a:pt x="25241" y="76582"/>
                </a:cubicBezTo>
                <a:lnTo>
                  <a:pt x="4381" y="78867"/>
                </a:lnTo>
                <a:cubicBezTo>
                  <a:pt x="3931" y="78959"/>
                  <a:pt x="3610" y="79360"/>
                  <a:pt x="3619" y="79820"/>
                </a:cubicBezTo>
                <a:lnTo>
                  <a:pt x="3619" y="102680"/>
                </a:lnTo>
                <a:cubicBezTo>
                  <a:pt x="3664" y="103239"/>
                  <a:pt x="4108" y="103683"/>
                  <a:pt x="4667" y="103728"/>
                </a:cubicBezTo>
                <a:lnTo>
                  <a:pt x="24956" y="105918"/>
                </a:lnTo>
                <a:cubicBezTo>
                  <a:pt x="27253" y="106318"/>
                  <a:pt x="29130" y="107975"/>
                  <a:pt x="29813" y="110205"/>
                </a:cubicBezTo>
                <a:cubicBezTo>
                  <a:pt x="30967" y="113924"/>
                  <a:pt x="32466" y="117527"/>
                  <a:pt x="34290" y="120968"/>
                </a:cubicBezTo>
                <a:cubicBezTo>
                  <a:pt x="35433" y="122908"/>
                  <a:pt x="35433" y="125315"/>
                  <a:pt x="34290" y="127255"/>
                </a:cubicBezTo>
                <a:lnTo>
                  <a:pt x="20765" y="144113"/>
                </a:lnTo>
                <a:cubicBezTo>
                  <a:pt x="20935" y="144777"/>
                  <a:pt x="21300" y="145374"/>
                  <a:pt x="21812" y="145828"/>
                </a:cubicBezTo>
                <a:lnTo>
                  <a:pt x="36481" y="160592"/>
                </a:lnTo>
                <a:cubicBezTo>
                  <a:pt x="36963" y="161151"/>
                  <a:pt x="37649" y="161494"/>
                  <a:pt x="38386" y="161544"/>
                </a:cubicBezTo>
                <a:lnTo>
                  <a:pt x="55150" y="148114"/>
                </a:lnTo>
                <a:cubicBezTo>
                  <a:pt x="55884" y="147455"/>
                  <a:pt x="56831" y="147083"/>
                  <a:pt x="57817" y="147066"/>
                </a:cubicBezTo>
                <a:close/>
                <a:moveTo>
                  <a:pt x="91059" y="131445"/>
                </a:moveTo>
                <a:cubicBezTo>
                  <a:pt x="68754" y="131445"/>
                  <a:pt x="50673" y="113364"/>
                  <a:pt x="50673" y="91059"/>
                </a:cubicBezTo>
                <a:cubicBezTo>
                  <a:pt x="50673" y="68755"/>
                  <a:pt x="68754" y="50674"/>
                  <a:pt x="91059" y="50674"/>
                </a:cubicBezTo>
                <a:cubicBezTo>
                  <a:pt x="113364" y="50674"/>
                  <a:pt x="131445" y="68755"/>
                  <a:pt x="131445" y="91059"/>
                </a:cubicBezTo>
                <a:cubicBezTo>
                  <a:pt x="131445" y="113364"/>
                  <a:pt x="113364" y="131445"/>
                  <a:pt x="91059" y="131445"/>
                </a:cubicBezTo>
                <a:close/>
                <a:moveTo>
                  <a:pt x="91059" y="54198"/>
                </a:moveTo>
                <a:cubicBezTo>
                  <a:pt x="70701" y="54303"/>
                  <a:pt x="54283" y="70892"/>
                  <a:pt x="54388" y="91250"/>
                </a:cubicBezTo>
                <a:cubicBezTo>
                  <a:pt x="54494" y="111607"/>
                  <a:pt x="71083" y="128025"/>
                  <a:pt x="91440" y="127920"/>
                </a:cubicBezTo>
                <a:cubicBezTo>
                  <a:pt x="111761" y="127815"/>
                  <a:pt x="128163" y="111285"/>
                  <a:pt x="128111" y="90964"/>
                </a:cubicBezTo>
                <a:cubicBezTo>
                  <a:pt x="128006" y="70591"/>
                  <a:pt x="111433" y="54145"/>
                  <a:pt x="91059" y="54198"/>
                </a:cubicBezTo>
                <a:close/>
              </a:path>
            </a:pathLst>
          </a:custGeom>
          <a:solidFill>
            <a:srgbClr val="132B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14DC856D-7269-9D7C-1FD5-9F5C80F944E1}"/>
              </a:ext>
            </a:extLst>
          </p:cNvPr>
          <p:cNvSpPr/>
          <p:nvPr/>
        </p:nvSpPr>
        <p:spPr>
          <a:xfrm>
            <a:off x="5126896" y="4908559"/>
            <a:ext cx="116876" cy="117305"/>
          </a:xfrm>
          <a:custGeom>
            <a:avLst/>
            <a:gdLst>
              <a:gd name="connsiteX0" fmla="*/ 102489 w 181546"/>
              <a:gd name="connsiteY0" fmla="*/ 182213 h 182213"/>
              <a:gd name="connsiteX1" fmla="*/ 79724 w 181546"/>
              <a:gd name="connsiteY1" fmla="*/ 182213 h 182213"/>
              <a:gd name="connsiteX2" fmla="*/ 75152 w 181546"/>
              <a:gd name="connsiteY2" fmla="*/ 178022 h 182213"/>
              <a:gd name="connsiteX3" fmla="*/ 72962 w 181546"/>
              <a:gd name="connsiteY3" fmla="*/ 157639 h 182213"/>
              <a:gd name="connsiteX4" fmla="*/ 71152 w 181546"/>
              <a:gd name="connsiteY4" fmla="*/ 155734 h 182213"/>
              <a:gd name="connsiteX5" fmla="*/ 59817 w 181546"/>
              <a:gd name="connsiteY5" fmla="*/ 151162 h 182213"/>
              <a:gd name="connsiteX6" fmla="*/ 57245 w 181546"/>
              <a:gd name="connsiteY6" fmla="*/ 150686 h 182213"/>
              <a:gd name="connsiteX7" fmla="*/ 40386 w 181546"/>
              <a:gd name="connsiteY7" fmla="*/ 164211 h 182213"/>
              <a:gd name="connsiteX8" fmla="*/ 34004 w 181546"/>
              <a:gd name="connsiteY8" fmla="*/ 162878 h 182213"/>
              <a:gd name="connsiteX9" fmla="*/ 19336 w 181546"/>
              <a:gd name="connsiteY9" fmla="*/ 148114 h 182213"/>
              <a:gd name="connsiteX10" fmla="*/ 18002 w 181546"/>
              <a:gd name="connsiteY10" fmla="*/ 141732 h 182213"/>
              <a:gd name="connsiteX11" fmla="*/ 31528 w 181546"/>
              <a:gd name="connsiteY11" fmla="*/ 124873 h 182213"/>
              <a:gd name="connsiteX12" fmla="*/ 31052 w 181546"/>
              <a:gd name="connsiteY12" fmla="*/ 122396 h 182213"/>
              <a:gd name="connsiteX13" fmla="*/ 26384 w 181546"/>
              <a:gd name="connsiteY13" fmla="*/ 111062 h 182213"/>
              <a:gd name="connsiteX14" fmla="*/ 24479 w 181546"/>
              <a:gd name="connsiteY14" fmla="*/ 109252 h 182213"/>
              <a:gd name="connsiteX15" fmla="*/ 4191 w 181546"/>
              <a:gd name="connsiteY15" fmla="*/ 106966 h 182213"/>
              <a:gd name="connsiteX16" fmla="*/ 0 w 181546"/>
              <a:gd name="connsiteY16" fmla="*/ 102489 h 182213"/>
              <a:gd name="connsiteX17" fmla="*/ 0 w 181546"/>
              <a:gd name="connsiteY17" fmla="*/ 79629 h 182213"/>
              <a:gd name="connsiteX18" fmla="*/ 3905 w 181546"/>
              <a:gd name="connsiteY18" fmla="*/ 75248 h 182213"/>
              <a:gd name="connsiteX19" fmla="*/ 24765 w 181546"/>
              <a:gd name="connsiteY19" fmla="*/ 72962 h 182213"/>
              <a:gd name="connsiteX20" fmla="*/ 26194 w 181546"/>
              <a:gd name="connsiteY20" fmla="*/ 71819 h 182213"/>
              <a:gd name="connsiteX21" fmla="*/ 31623 w 181546"/>
              <a:gd name="connsiteY21" fmla="*/ 58770 h 182213"/>
              <a:gd name="connsiteX22" fmla="*/ 30670 w 181546"/>
              <a:gd name="connsiteY22" fmla="*/ 56198 h 182213"/>
              <a:gd name="connsiteX23" fmla="*/ 18860 w 181546"/>
              <a:gd name="connsiteY23" fmla="*/ 41529 h 182213"/>
              <a:gd name="connsiteX24" fmla="*/ 18288 w 181546"/>
              <a:gd name="connsiteY24" fmla="*/ 35052 h 182213"/>
              <a:gd name="connsiteX25" fmla="*/ 35052 w 181546"/>
              <a:gd name="connsiteY25" fmla="*/ 18288 h 182213"/>
              <a:gd name="connsiteX26" fmla="*/ 41529 w 181546"/>
              <a:gd name="connsiteY26" fmla="*/ 18860 h 182213"/>
              <a:gd name="connsiteX27" fmla="*/ 56198 w 181546"/>
              <a:gd name="connsiteY27" fmla="*/ 30671 h 182213"/>
              <a:gd name="connsiteX28" fmla="*/ 58769 w 181546"/>
              <a:gd name="connsiteY28" fmla="*/ 31624 h 182213"/>
              <a:gd name="connsiteX29" fmla="*/ 71819 w 181546"/>
              <a:gd name="connsiteY29" fmla="*/ 26194 h 182213"/>
              <a:gd name="connsiteX30" fmla="*/ 72961 w 181546"/>
              <a:gd name="connsiteY30" fmla="*/ 24766 h 182213"/>
              <a:gd name="connsiteX31" fmla="*/ 75248 w 181546"/>
              <a:gd name="connsiteY31" fmla="*/ 3905 h 182213"/>
              <a:gd name="connsiteX32" fmla="*/ 79724 w 181546"/>
              <a:gd name="connsiteY32" fmla="*/ 0 h 182213"/>
              <a:gd name="connsiteX33" fmla="*/ 102489 w 181546"/>
              <a:gd name="connsiteY33" fmla="*/ 0 h 182213"/>
              <a:gd name="connsiteX34" fmla="*/ 107061 w 181546"/>
              <a:gd name="connsiteY34" fmla="*/ 4191 h 182213"/>
              <a:gd name="connsiteX35" fmla="*/ 109061 w 181546"/>
              <a:gd name="connsiteY35" fmla="*/ 24289 h 182213"/>
              <a:gd name="connsiteX36" fmla="*/ 110871 w 181546"/>
              <a:gd name="connsiteY36" fmla="*/ 26194 h 182213"/>
              <a:gd name="connsiteX37" fmla="*/ 122206 w 181546"/>
              <a:gd name="connsiteY37" fmla="*/ 30861 h 182213"/>
              <a:gd name="connsiteX38" fmla="*/ 124778 w 181546"/>
              <a:gd name="connsiteY38" fmla="*/ 31337 h 182213"/>
              <a:gd name="connsiteX39" fmla="*/ 141637 w 181546"/>
              <a:gd name="connsiteY39" fmla="*/ 17812 h 182213"/>
              <a:gd name="connsiteX40" fmla="*/ 148019 w 181546"/>
              <a:gd name="connsiteY40" fmla="*/ 19145 h 182213"/>
              <a:gd name="connsiteX41" fmla="*/ 162687 w 181546"/>
              <a:gd name="connsiteY41" fmla="*/ 33814 h 182213"/>
              <a:gd name="connsiteX42" fmla="*/ 164021 w 181546"/>
              <a:gd name="connsiteY42" fmla="*/ 40196 h 182213"/>
              <a:gd name="connsiteX43" fmla="*/ 150495 w 181546"/>
              <a:gd name="connsiteY43" fmla="*/ 57055 h 182213"/>
              <a:gd name="connsiteX44" fmla="*/ 150495 w 181546"/>
              <a:gd name="connsiteY44" fmla="*/ 59627 h 182213"/>
              <a:gd name="connsiteX45" fmla="*/ 155162 w 181546"/>
              <a:gd name="connsiteY45" fmla="*/ 70962 h 182213"/>
              <a:gd name="connsiteX46" fmla="*/ 157067 w 181546"/>
              <a:gd name="connsiteY46" fmla="*/ 72771 h 182213"/>
              <a:gd name="connsiteX47" fmla="*/ 177356 w 181546"/>
              <a:gd name="connsiteY47" fmla="*/ 74962 h 182213"/>
              <a:gd name="connsiteX48" fmla="*/ 181547 w 181546"/>
              <a:gd name="connsiteY48" fmla="*/ 79439 h 182213"/>
              <a:gd name="connsiteX49" fmla="*/ 181547 w 181546"/>
              <a:gd name="connsiteY49" fmla="*/ 102299 h 182213"/>
              <a:gd name="connsiteX50" fmla="*/ 177641 w 181546"/>
              <a:gd name="connsiteY50" fmla="*/ 106776 h 182213"/>
              <a:gd name="connsiteX51" fmla="*/ 156782 w 181546"/>
              <a:gd name="connsiteY51" fmla="*/ 109062 h 182213"/>
              <a:gd name="connsiteX52" fmla="*/ 155353 w 181546"/>
              <a:gd name="connsiteY52" fmla="*/ 110204 h 182213"/>
              <a:gd name="connsiteX53" fmla="*/ 149923 w 181546"/>
              <a:gd name="connsiteY53" fmla="*/ 123254 h 182213"/>
              <a:gd name="connsiteX54" fmla="*/ 150876 w 181546"/>
              <a:gd name="connsiteY54" fmla="*/ 125825 h 182213"/>
              <a:gd name="connsiteX55" fmla="*/ 162687 w 181546"/>
              <a:gd name="connsiteY55" fmla="*/ 140494 h 182213"/>
              <a:gd name="connsiteX56" fmla="*/ 163259 w 181546"/>
              <a:gd name="connsiteY56" fmla="*/ 146876 h 182213"/>
              <a:gd name="connsiteX57" fmla="*/ 147161 w 181546"/>
              <a:gd name="connsiteY57" fmla="*/ 163926 h 182213"/>
              <a:gd name="connsiteX58" fmla="*/ 140684 w 181546"/>
              <a:gd name="connsiteY58" fmla="*/ 163259 h 182213"/>
              <a:gd name="connsiteX59" fmla="*/ 126016 w 181546"/>
              <a:gd name="connsiteY59" fmla="*/ 151543 h 182213"/>
              <a:gd name="connsiteX60" fmla="*/ 123444 w 181546"/>
              <a:gd name="connsiteY60" fmla="*/ 150590 h 182213"/>
              <a:gd name="connsiteX61" fmla="*/ 110395 w 181546"/>
              <a:gd name="connsiteY61" fmla="*/ 156020 h 182213"/>
              <a:gd name="connsiteX62" fmla="*/ 109252 w 181546"/>
              <a:gd name="connsiteY62" fmla="*/ 157448 h 182213"/>
              <a:gd name="connsiteX63" fmla="*/ 106966 w 181546"/>
              <a:gd name="connsiteY63" fmla="*/ 178308 h 182213"/>
              <a:gd name="connsiteX64" fmla="*/ 102489 w 181546"/>
              <a:gd name="connsiteY64" fmla="*/ 182214 h 182213"/>
              <a:gd name="connsiteX65" fmla="*/ 57817 w 181546"/>
              <a:gd name="connsiteY65" fmla="*/ 147066 h 182213"/>
              <a:gd name="connsiteX66" fmla="*/ 61436 w 181546"/>
              <a:gd name="connsiteY66" fmla="*/ 148019 h 182213"/>
              <a:gd name="connsiteX67" fmla="*/ 72200 w 181546"/>
              <a:gd name="connsiteY67" fmla="*/ 152496 h 182213"/>
              <a:gd name="connsiteX68" fmla="*/ 76391 w 181546"/>
              <a:gd name="connsiteY68" fmla="*/ 157258 h 182213"/>
              <a:gd name="connsiteX69" fmla="*/ 78677 w 181546"/>
              <a:gd name="connsiteY69" fmla="*/ 177642 h 182213"/>
              <a:gd name="connsiteX70" fmla="*/ 79724 w 181546"/>
              <a:gd name="connsiteY70" fmla="*/ 178689 h 182213"/>
              <a:gd name="connsiteX71" fmla="*/ 102489 w 181546"/>
              <a:gd name="connsiteY71" fmla="*/ 178689 h 182213"/>
              <a:gd name="connsiteX72" fmla="*/ 103537 w 181546"/>
              <a:gd name="connsiteY72" fmla="*/ 177927 h 182213"/>
              <a:gd name="connsiteX73" fmla="*/ 105823 w 181546"/>
              <a:gd name="connsiteY73" fmla="*/ 157068 h 182213"/>
              <a:gd name="connsiteX74" fmla="*/ 109442 w 181546"/>
              <a:gd name="connsiteY74" fmla="*/ 152591 h 182213"/>
              <a:gd name="connsiteX75" fmla="*/ 121730 w 181546"/>
              <a:gd name="connsiteY75" fmla="*/ 147447 h 182213"/>
              <a:gd name="connsiteX76" fmla="*/ 128207 w 181546"/>
              <a:gd name="connsiteY76" fmla="*/ 148781 h 182213"/>
              <a:gd name="connsiteX77" fmla="*/ 142875 w 181546"/>
              <a:gd name="connsiteY77" fmla="*/ 160592 h 182213"/>
              <a:gd name="connsiteX78" fmla="*/ 144780 w 181546"/>
              <a:gd name="connsiteY78" fmla="*/ 161354 h 182213"/>
              <a:gd name="connsiteX79" fmla="*/ 161449 w 181546"/>
              <a:gd name="connsiteY79" fmla="*/ 144590 h 182213"/>
              <a:gd name="connsiteX80" fmla="*/ 160592 w 181546"/>
              <a:gd name="connsiteY80" fmla="*/ 142875 h 182213"/>
              <a:gd name="connsiteX81" fmla="*/ 148781 w 181546"/>
              <a:gd name="connsiteY81" fmla="*/ 128207 h 182213"/>
              <a:gd name="connsiteX82" fmla="*/ 147542 w 181546"/>
              <a:gd name="connsiteY82" fmla="*/ 121730 h 182213"/>
              <a:gd name="connsiteX83" fmla="*/ 152686 w 181546"/>
              <a:gd name="connsiteY83" fmla="*/ 109443 h 182213"/>
              <a:gd name="connsiteX84" fmla="*/ 157067 w 181546"/>
              <a:gd name="connsiteY84" fmla="*/ 105823 h 182213"/>
              <a:gd name="connsiteX85" fmla="*/ 177927 w 181546"/>
              <a:gd name="connsiteY85" fmla="*/ 103537 h 182213"/>
              <a:gd name="connsiteX86" fmla="*/ 178689 w 181546"/>
              <a:gd name="connsiteY86" fmla="*/ 102490 h 182213"/>
              <a:gd name="connsiteX87" fmla="*/ 178689 w 181546"/>
              <a:gd name="connsiteY87" fmla="*/ 79629 h 182213"/>
              <a:gd name="connsiteX88" fmla="*/ 177641 w 181546"/>
              <a:gd name="connsiteY88" fmla="*/ 78677 h 182213"/>
              <a:gd name="connsiteX89" fmla="*/ 157353 w 181546"/>
              <a:gd name="connsiteY89" fmla="*/ 76391 h 182213"/>
              <a:gd name="connsiteX90" fmla="*/ 152495 w 181546"/>
              <a:gd name="connsiteY90" fmla="*/ 72104 h 182213"/>
              <a:gd name="connsiteX91" fmla="*/ 148019 w 181546"/>
              <a:gd name="connsiteY91" fmla="*/ 61437 h 182213"/>
              <a:gd name="connsiteX92" fmla="*/ 148019 w 181546"/>
              <a:gd name="connsiteY92" fmla="*/ 55150 h 182213"/>
              <a:gd name="connsiteX93" fmla="*/ 161544 w 181546"/>
              <a:gd name="connsiteY93" fmla="*/ 38195 h 182213"/>
              <a:gd name="connsiteX94" fmla="*/ 160496 w 181546"/>
              <a:gd name="connsiteY94" fmla="*/ 36481 h 182213"/>
              <a:gd name="connsiteX95" fmla="*/ 145828 w 181546"/>
              <a:gd name="connsiteY95" fmla="*/ 21812 h 182213"/>
              <a:gd name="connsiteX96" fmla="*/ 143923 w 181546"/>
              <a:gd name="connsiteY96" fmla="*/ 20765 h 182213"/>
              <a:gd name="connsiteX97" fmla="*/ 127159 w 181546"/>
              <a:gd name="connsiteY97" fmla="*/ 34290 h 182213"/>
              <a:gd name="connsiteX98" fmla="*/ 120872 w 181546"/>
              <a:gd name="connsiteY98" fmla="*/ 34290 h 182213"/>
              <a:gd name="connsiteX99" fmla="*/ 110109 w 181546"/>
              <a:gd name="connsiteY99" fmla="*/ 29909 h 182213"/>
              <a:gd name="connsiteX100" fmla="*/ 105918 w 181546"/>
              <a:gd name="connsiteY100" fmla="*/ 25051 h 182213"/>
              <a:gd name="connsiteX101" fmla="*/ 103632 w 181546"/>
              <a:gd name="connsiteY101" fmla="*/ 4668 h 182213"/>
              <a:gd name="connsiteX102" fmla="*/ 102584 w 181546"/>
              <a:gd name="connsiteY102" fmla="*/ 3620 h 182213"/>
              <a:gd name="connsiteX103" fmla="*/ 79819 w 181546"/>
              <a:gd name="connsiteY103" fmla="*/ 3620 h 182213"/>
              <a:gd name="connsiteX104" fmla="*/ 78772 w 181546"/>
              <a:gd name="connsiteY104" fmla="*/ 4477 h 182213"/>
              <a:gd name="connsiteX105" fmla="*/ 76486 w 181546"/>
              <a:gd name="connsiteY105" fmla="*/ 25337 h 182213"/>
              <a:gd name="connsiteX106" fmla="*/ 72866 w 181546"/>
              <a:gd name="connsiteY106" fmla="*/ 29718 h 182213"/>
              <a:gd name="connsiteX107" fmla="*/ 60579 w 181546"/>
              <a:gd name="connsiteY107" fmla="*/ 34862 h 182213"/>
              <a:gd name="connsiteX108" fmla="*/ 54102 w 181546"/>
              <a:gd name="connsiteY108" fmla="*/ 33528 h 182213"/>
              <a:gd name="connsiteX109" fmla="*/ 39434 w 181546"/>
              <a:gd name="connsiteY109" fmla="*/ 21812 h 182213"/>
              <a:gd name="connsiteX110" fmla="*/ 37529 w 181546"/>
              <a:gd name="connsiteY110" fmla="*/ 21051 h 182213"/>
              <a:gd name="connsiteX111" fmla="*/ 20860 w 181546"/>
              <a:gd name="connsiteY111" fmla="*/ 37719 h 182213"/>
              <a:gd name="connsiteX112" fmla="*/ 21717 w 181546"/>
              <a:gd name="connsiteY112" fmla="*/ 39529 h 182213"/>
              <a:gd name="connsiteX113" fmla="*/ 33528 w 181546"/>
              <a:gd name="connsiteY113" fmla="*/ 54198 h 182213"/>
              <a:gd name="connsiteX114" fmla="*/ 34766 w 181546"/>
              <a:gd name="connsiteY114" fmla="*/ 60580 h 182213"/>
              <a:gd name="connsiteX115" fmla="*/ 29623 w 181546"/>
              <a:gd name="connsiteY115" fmla="*/ 72962 h 182213"/>
              <a:gd name="connsiteX116" fmla="*/ 25241 w 181546"/>
              <a:gd name="connsiteY116" fmla="*/ 76582 h 182213"/>
              <a:gd name="connsiteX117" fmla="*/ 4381 w 181546"/>
              <a:gd name="connsiteY117" fmla="*/ 78867 h 182213"/>
              <a:gd name="connsiteX118" fmla="*/ 3619 w 181546"/>
              <a:gd name="connsiteY118" fmla="*/ 79820 h 182213"/>
              <a:gd name="connsiteX119" fmla="*/ 3619 w 181546"/>
              <a:gd name="connsiteY119" fmla="*/ 102680 h 182213"/>
              <a:gd name="connsiteX120" fmla="*/ 4667 w 181546"/>
              <a:gd name="connsiteY120" fmla="*/ 103728 h 182213"/>
              <a:gd name="connsiteX121" fmla="*/ 24956 w 181546"/>
              <a:gd name="connsiteY121" fmla="*/ 105918 h 182213"/>
              <a:gd name="connsiteX122" fmla="*/ 29813 w 181546"/>
              <a:gd name="connsiteY122" fmla="*/ 110205 h 182213"/>
              <a:gd name="connsiteX123" fmla="*/ 34290 w 181546"/>
              <a:gd name="connsiteY123" fmla="*/ 120968 h 182213"/>
              <a:gd name="connsiteX124" fmla="*/ 34290 w 181546"/>
              <a:gd name="connsiteY124" fmla="*/ 127255 h 182213"/>
              <a:gd name="connsiteX125" fmla="*/ 20765 w 181546"/>
              <a:gd name="connsiteY125" fmla="*/ 144113 h 182213"/>
              <a:gd name="connsiteX126" fmla="*/ 21812 w 181546"/>
              <a:gd name="connsiteY126" fmla="*/ 145828 h 182213"/>
              <a:gd name="connsiteX127" fmla="*/ 36481 w 181546"/>
              <a:gd name="connsiteY127" fmla="*/ 160592 h 182213"/>
              <a:gd name="connsiteX128" fmla="*/ 38386 w 181546"/>
              <a:gd name="connsiteY128" fmla="*/ 161544 h 182213"/>
              <a:gd name="connsiteX129" fmla="*/ 55150 w 181546"/>
              <a:gd name="connsiteY129" fmla="*/ 148114 h 182213"/>
              <a:gd name="connsiteX130" fmla="*/ 57817 w 181546"/>
              <a:gd name="connsiteY130" fmla="*/ 147066 h 182213"/>
              <a:gd name="connsiteX131" fmla="*/ 91059 w 181546"/>
              <a:gd name="connsiteY131" fmla="*/ 131445 h 182213"/>
              <a:gd name="connsiteX132" fmla="*/ 50673 w 181546"/>
              <a:gd name="connsiteY132" fmla="*/ 91059 h 182213"/>
              <a:gd name="connsiteX133" fmla="*/ 91059 w 181546"/>
              <a:gd name="connsiteY133" fmla="*/ 50674 h 182213"/>
              <a:gd name="connsiteX134" fmla="*/ 131445 w 181546"/>
              <a:gd name="connsiteY134" fmla="*/ 91059 h 182213"/>
              <a:gd name="connsiteX135" fmla="*/ 91059 w 181546"/>
              <a:gd name="connsiteY135" fmla="*/ 131445 h 182213"/>
              <a:gd name="connsiteX136" fmla="*/ 91059 w 181546"/>
              <a:gd name="connsiteY136" fmla="*/ 54198 h 182213"/>
              <a:gd name="connsiteX137" fmla="*/ 54388 w 181546"/>
              <a:gd name="connsiteY137" fmla="*/ 91250 h 182213"/>
              <a:gd name="connsiteX138" fmla="*/ 91440 w 181546"/>
              <a:gd name="connsiteY138" fmla="*/ 127920 h 182213"/>
              <a:gd name="connsiteX139" fmla="*/ 128111 w 181546"/>
              <a:gd name="connsiteY139" fmla="*/ 90964 h 182213"/>
              <a:gd name="connsiteX140" fmla="*/ 91059 w 181546"/>
              <a:gd name="connsiteY140" fmla="*/ 54198 h 18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81546" h="182213">
                <a:moveTo>
                  <a:pt x="102489" y="182213"/>
                </a:moveTo>
                <a:lnTo>
                  <a:pt x="79724" y="182213"/>
                </a:lnTo>
                <a:cubicBezTo>
                  <a:pt x="77358" y="182177"/>
                  <a:pt x="75393" y="180376"/>
                  <a:pt x="75152" y="178022"/>
                </a:cubicBezTo>
                <a:lnTo>
                  <a:pt x="72962" y="157639"/>
                </a:lnTo>
                <a:cubicBezTo>
                  <a:pt x="72665" y="156770"/>
                  <a:pt x="72004" y="156074"/>
                  <a:pt x="71152" y="155734"/>
                </a:cubicBezTo>
                <a:cubicBezTo>
                  <a:pt x="67245" y="154549"/>
                  <a:pt x="63452" y="153019"/>
                  <a:pt x="59817" y="151162"/>
                </a:cubicBezTo>
                <a:cubicBezTo>
                  <a:pt x="59070" y="150637"/>
                  <a:pt x="58131" y="150463"/>
                  <a:pt x="57245" y="150686"/>
                </a:cubicBezTo>
                <a:lnTo>
                  <a:pt x="40386" y="164211"/>
                </a:lnTo>
                <a:cubicBezTo>
                  <a:pt x="38213" y="165344"/>
                  <a:pt x="35542" y="164786"/>
                  <a:pt x="34004" y="162878"/>
                </a:cubicBezTo>
                <a:lnTo>
                  <a:pt x="19336" y="148114"/>
                </a:lnTo>
                <a:cubicBezTo>
                  <a:pt x="17428" y="146576"/>
                  <a:pt x="16870" y="143906"/>
                  <a:pt x="18002" y="141732"/>
                </a:cubicBezTo>
                <a:lnTo>
                  <a:pt x="31528" y="124873"/>
                </a:lnTo>
                <a:cubicBezTo>
                  <a:pt x="31689" y="124017"/>
                  <a:pt x="31519" y="123132"/>
                  <a:pt x="31052" y="122396"/>
                </a:cubicBezTo>
                <a:cubicBezTo>
                  <a:pt x="29180" y="118756"/>
                  <a:pt x="27618" y="114964"/>
                  <a:pt x="26384" y="111062"/>
                </a:cubicBezTo>
                <a:cubicBezTo>
                  <a:pt x="26129" y="110155"/>
                  <a:pt x="25398" y="109461"/>
                  <a:pt x="24479" y="109252"/>
                </a:cubicBezTo>
                <a:lnTo>
                  <a:pt x="4191" y="106966"/>
                </a:lnTo>
                <a:cubicBezTo>
                  <a:pt x="1852" y="106771"/>
                  <a:pt x="41" y="104836"/>
                  <a:pt x="0" y="102489"/>
                </a:cubicBezTo>
                <a:lnTo>
                  <a:pt x="0" y="79629"/>
                </a:lnTo>
                <a:cubicBezTo>
                  <a:pt x="-13" y="77384"/>
                  <a:pt x="1673" y="75492"/>
                  <a:pt x="3905" y="75248"/>
                </a:cubicBezTo>
                <a:lnTo>
                  <a:pt x="24765" y="72962"/>
                </a:lnTo>
                <a:cubicBezTo>
                  <a:pt x="25398" y="72834"/>
                  <a:pt x="25930" y="72408"/>
                  <a:pt x="26194" y="71819"/>
                </a:cubicBezTo>
                <a:cubicBezTo>
                  <a:pt x="27507" y="67279"/>
                  <a:pt x="29328" y="62901"/>
                  <a:pt x="31623" y="58770"/>
                </a:cubicBezTo>
                <a:cubicBezTo>
                  <a:pt x="31636" y="57824"/>
                  <a:pt x="31296" y="56907"/>
                  <a:pt x="30670" y="56198"/>
                </a:cubicBezTo>
                <a:lnTo>
                  <a:pt x="18860" y="41529"/>
                </a:lnTo>
                <a:cubicBezTo>
                  <a:pt x="17155" y="39780"/>
                  <a:pt x="16917" y="37073"/>
                  <a:pt x="18288" y="35052"/>
                </a:cubicBezTo>
                <a:lnTo>
                  <a:pt x="35052" y="18288"/>
                </a:lnTo>
                <a:cubicBezTo>
                  <a:pt x="37063" y="16878"/>
                  <a:pt x="39796" y="17119"/>
                  <a:pt x="41529" y="18860"/>
                </a:cubicBezTo>
                <a:lnTo>
                  <a:pt x="56198" y="30671"/>
                </a:lnTo>
                <a:cubicBezTo>
                  <a:pt x="56907" y="31297"/>
                  <a:pt x="57823" y="31636"/>
                  <a:pt x="58769" y="31624"/>
                </a:cubicBezTo>
                <a:cubicBezTo>
                  <a:pt x="62901" y="29329"/>
                  <a:pt x="67279" y="27508"/>
                  <a:pt x="71819" y="26194"/>
                </a:cubicBezTo>
                <a:cubicBezTo>
                  <a:pt x="72408" y="25930"/>
                  <a:pt x="72833" y="25398"/>
                  <a:pt x="72961" y="24766"/>
                </a:cubicBezTo>
                <a:lnTo>
                  <a:pt x="75248" y="3905"/>
                </a:lnTo>
                <a:cubicBezTo>
                  <a:pt x="75537" y="1658"/>
                  <a:pt x="77459" y="-18"/>
                  <a:pt x="79724" y="0"/>
                </a:cubicBezTo>
                <a:lnTo>
                  <a:pt x="102489" y="0"/>
                </a:lnTo>
                <a:cubicBezTo>
                  <a:pt x="104855" y="36"/>
                  <a:pt x="106820" y="1838"/>
                  <a:pt x="107061" y="4191"/>
                </a:cubicBezTo>
                <a:lnTo>
                  <a:pt x="109061" y="24289"/>
                </a:lnTo>
                <a:cubicBezTo>
                  <a:pt x="109305" y="25189"/>
                  <a:pt x="109985" y="25905"/>
                  <a:pt x="110871" y="26194"/>
                </a:cubicBezTo>
                <a:cubicBezTo>
                  <a:pt x="114780" y="27411"/>
                  <a:pt x="118573" y="28973"/>
                  <a:pt x="122206" y="30861"/>
                </a:cubicBezTo>
                <a:cubicBezTo>
                  <a:pt x="122993" y="31284"/>
                  <a:pt x="123892" y="31451"/>
                  <a:pt x="124778" y="31337"/>
                </a:cubicBezTo>
                <a:lnTo>
                  <a:pt x="141637" y="17812"/>
                </a:lnTo>
                <a:cubicBezTo>
                  <a:pt x="143161" y="16479"/>
                  <a:pt x="145923" y="17050"/>
                  <a:pt x="148019" y="19145"/>
                </a:cubicBezTo>
                <a:lnTo>
                  <a:pt x="162687" y="33814"/>
                </a:lnTo>
                <a:cubicBezTo>
                  <a:pt x="164595" y="35352"/>
                  <a:pt x="165153" y="38023"/>
                  <a:pt x="164021" y="40196"/>
                </a:cubicBezTo>
                <a:lnTo>
                  <a:pt x="150495" y="57055"/>
                </a:lnTo>
                <a:cubicBezTo>
                  <a:pt x="150189" y="57885"/>
                  <a:pt x="150189" y="58797"/>
                  <a:pt x="150495" y="59627"/>
                </a:cubicBezTo>
                <a:cubicBezTo>
                  <a:pt x="152383" y="63259"/>
                  <a:pt x="153945" y="67052"/>
                  <a:pt x="155162" y="70962"/>
                </a:cubicBezTo>
                <a:cubicBezTo>
                  <a:pt x="155451" y="71848"/>
                  <a:pt x="156168" y="72528"/>
                  <a:pt x="157067" y="72771"/>
                </a:cubicBezTo>
                <a:lnTo>
                  <a:pt x="177356" y="74962"/>
                </a:lnTo>
                <a:cubicBezTo>
                  <a:pt x="179674" y="75198"/>
                  <a:pt x="181463" y="77109"/>
                  <a:pt x="181547" y="79439"/>
                </a:cubicBezTo>
                <a:lnTo>
                  <a:pt x="181547" y="102299"/>
                </a:lnTo>
                <a:cubicBezTo>
                  <a:pt x="181565" y="104564"/>
                  <a:pt x="179888" y="106486"/>
                  <a:pt x="177641" y="106776"/>
                </a:cubicBezTo>
                <a:lnTo>
                  <a:pt x="156782" y="109062"/>
                </a:lnTo>
                <a:cubicBezTo>
                  <a:pt x="156149" y="109190"/>
                  <a:pt x="155617" y="109615"/>
                  <a:pt x="155353" y="110204"/>
                </a:cubicBezTo>
                <a:cubicBezTo>
                  <a:pt x="154004" y="114732"/>
                  <a:pt x="152185" y="119106"/>
                  <a:pt x="149923" y="123254"/>
                </a:cubicBezTo>
                <a:cubicBezTo>
                  <a:pt x="149911" y="124200"/>
                  <a:pt x="150250" y="125116"/>
                  <a:pt x="150876" y="125825"/>
                </a:cubicBezTo>
                <a:lnTo>
                  <a:pt x="162687" y="140494"/>
                </a:lnTo>
                <a:cubicBezTo>
                  <a:pt x="164413" y="142195"/>
                  <a:pt x="164655" y="144895"/>
                  <a:pt x="163259" y="146876"/>
                </a:cubicBezTo>
                <a:lnTo>
                  <a:pt x="147161" y="163926"/>
                </a:lnTo>
                <a:cubicBezTo>
                  <a:pt x="145128" y="165312"/>
                  <a:pt x="142392" y="165030"/>
                  <a:pt x="140684" y="163259"/>
                </a:cubicBezTo>
                <a:lnTo>
                  <a:pt x="126016" y="151543"/>
                </a:lnTo>
                <a:cubicBezTo>
                  <a:pt x="125311" y="150909"/>
                  <a:pt x="124391" y="150568"/>
                  <a:pt x="123444" y="150590"/>
                </a:cubicBezTo>
                <a:cubicBezTo>
                  <a:pt x="119296" y="152852"/>
                  <a:pt x="114922" y="154671"/>
                  <a:pt x="110395" y="156020"/>
                </a:cubicBezTo>
                <a:cubicBezTo>
                  <a:pt x="109783" y="156254"/>
                  <a:pt x="109346" y="156800"/>
                  <a:pt x="109252" y="157448"/>
                </a:cubicBezTo>
                <a:lnTo>
                  <a:pt x="106966" y="178308"/>
                </a:lnTo>
                <a:cubicBezTo>
                  <a:pt x="106677" y="180555"/>
                  <a:pt x="104754" y="182232"/>
                  <a:pt x="102489" y="182214"/>
                </a:cubicBezTo>
                <a:close/>
                <a:moveTo>
                  <a:pt x="57817" y="147066"/>
                </a:moveTo>
                <a:cubicBezTo>
                  <a:pt x="59082" y="147090"/>
                  <a:pt x="60323" y="147416"/>
                  <a:pt x="61436" y="148019"/>
                </a:cubicBezTo>
                <a:cubicBezTo>
                  <a:pt x="64877" y="149843"/>
                  <a:pt x="68480" y="151342"/>
                  <a:pt x="72200" y="152496"/>
                </a:cubicBezTo>
                <a:cubicBezTo>
                  <a:pt x="74403" y="153134"/>
                  <a:pt x="76037" y="154992"/>
                  <a:pt x="76391" y="157258"/>
                </a:cubicBezTo>
                <a:lnTo>
                  <a:pt x="78677" y="177642"/>
                </a:lnTo>
                <a:cubicBezTo>
                  <a:pt x="78755" y="178184"/>
                  <a:pt x="79182" y="178611"/>
                  <a:pt x="79724" y="178689"/>
                </a:cubicBezTo>
                <a:lnTo>
                  <a:pt x="102489" y="178689"/>
                </a:lnTo>
                <a:cubicBezTo>
                  <a:pt x="102972" y="178708"/>
                  <a:pt x="103405" y="178392"/>
                  <a:pt x="103537" y="177927"/>
                </a:cubicBezTo>
                <a:lnTo>
                  <a:pt x="105823" y="157068"/>
                </a:lnTo>
                <a:cubicBezTo>
                  <a:pt x="106095" y="155015"/>
                  <a:pt x="107492" y="153287"/>
                  <a:pt x="109442" y="152591"/>
                </a:cubicBezTo>
                <a:cubicBezTo>
                  <a:pt x="113716" y="151338"/>
                  <a:pt x="117838" y="149613"/>
                  <a:pt x="121730" y="147447"/>
                </a:cubicBezTo>
                <a:cubicBezTo>
                  <a:pt x="123972" y="146714"/>
                  <a:pt x="126436" y="147221"/>
                  <a:pt x="128207" y="148781"/>
                </a:cubicBezTo>
                <a:lnTo>
                  <a:pt x="142875" y="160592"/>
                </a:lnTo>
                <a:cubicBezTo>
                  <a:pt x="143399" y="161065"/>
                  <a:pt x="144074" y="161336"/>
                  <a:pt x="144780" y="161354"/>
                </a:cubicBezTo>
                <a:lnTo>
                  <a:pt x="161449" y="144590"/>
                </a:lnTo>
                <a:cubicBezTo>
                  <a:pt x="161332" y="143949"/>
                  <a:pt x="161034" y="143354"/>
                  <a:pt x="160592" y="142875"/>
                </a:cubicBezTo>
                <a:lnTo>
                  <a:pt x="148781" y="128207"/>
                </a:lnTo>
                <a:cubicBezTo>
                  <a:pt x="147198" y="126445"/>
                  <a:pt x="146721" y="123951"/>
                  <a:pt x="147542" y="121730"/>
                </a:cubicBezTo>
                <a:cubicBezTo>
                  <a:pt x="149628" y="117800"/>
                  <a:pt x="151350" y="113687"/>
                  <a:pt x="152686" y="109443"/>
                </a:cubicBezTo>
                <a:cubicBezTo>
                  <a:pt x="153287" y="107465"/>
                  <a:pt x="155012" y="106040"/>
                  <a:pt x="157067" y="105823"/>
                </a:cubicBezTo>
                <a:lnTo>
                  <a:pt x="177927" y="103537"/>
                </a:lnTo>
                <a:cubicBezTo>
                  <a:pt x="178392" y="103405"/>
                  <a:pt x="178707" y="102973"/>
                  <a:pt x="178689" y="102490"/>
                </a:cubicBezTo>
                <a:lnTo>
                  <a:pt x="178689" y="79629"/>
                </a:lnTo>
                <a:cubicBezTo>
                  <a:pt x="178640" y="79088"/>
                  <a:pt x="178185" y="78674"/>
                  <a:pt x="177641" y="78677"/>
                </a:cubicBezTo>
                <a:lnTo>
                  <a:pt x="157353" y="76391"/>
                </a:lnTo>
                <a:cubicBezTo>
                  <a:pt x="155025" y="76057"/>
                  <a:pt x="153116" y="74373"/>
                  <a:pt x="152495" y="72104"/>
                </a:cubicBezTo>
                <a:cubicBezTo>
                  <a:pt x="151323" y="68422"/>
                  <a:pt x="149825" y="64852"/>
                  <a:pt x="148019" y="61437"/>
                </a:cubicBezTo>
                <a:cubicBezTo>
                  <a:pt x="146876" y="59497"/>
                  <a:pt x="146876" y="57090"/>
                  <a:pt x="148019" y="55150"/>
                </a:cubicBezTo>
                <a:lnTo>
                  <a:pt x="161544" y="38195"/>
                </a:lnTo>
                <a:cubicBezTo>
                  <a:pt x="161350" y="37542"/>
                  <a:pt x="160989" y="36951"/>
                  <a:pt x="160496" y="36481"/>
                </a:cubicBezTo>
                <a:lnTo>
                  <a:pt x="145828" y="21812"/>
                </a:lnTo>
                <a:cubicBezTo>
                  <a:pt x="145315" y="21276"/>
                  <a:pt x="144650" y="20911"/>
                  <a:pt x="143923" y="20765"/>
                </a:cubicBezTo>
                <a:lnTo>
                  <a:pt x="127159" y="34290"/>
                </a:lnTo>
                <a:cubicBezTo>
                  <a:pt x="125231" y="35476"/>
                  <a:pt x="122800" y="35476"/>
                  <a:pt x="120872" y="34290"/>
                </a:cubicBezTo>
                <a:cubicBezTo>
                  <a:pt x="117411" y="32537"/>
                  <a:pt x="113811" y="31072"/>
                  <a:pt x="110109" y="29909"/>
                </a:cubicBezTo>
                <a:cubicBezTo>
                  <a:pt x="107904" y="29215"/>
                  <a:pt x="106281" y="27334"/>
                  <a:pt x="105918" y="25051"/>
                </a:cubicBezTo>
                <a:lnTo>
                  <a:pt x="103632" y="4668"/>
                </a:lnTo>
                <a:cubicBezTo>
                  <a:pt x="103587" y="4109"/>
                  <a:pt x="103143" y="3665"/>
                  <a:pt x="102584" y="3620"/>
                </a:cubicBezTo>
                <a:lnTo>
                  <a:pt x="79819" y="3620"/>
                </a:lnTo>
                <a:cubicBezTo>
                  <a:pt x="79320" y="3646"/>
                  <a:pt x="78896" y="3993"/>
                  <a:pt x="78772" y="4477"/>
                </a:cubicBezTo>
                <a:lnTo>
                  <a:pt x="76486" y="25337"/>
                </a:lnTo>
                <a:cubicBezTo>
                  <a:pt x="76223" y="27372"/>
                  <a:pt x="74815" y="29075"/>
                  <a:pt x="72866" y="29718"/>
                </a:cubicBezTo>
                <a:cubicBezTo>
                  <a:pt x="68601" y="30995"/>
                  <a:pt x="64482" y="32719"/>
                  <a:pt x="60579" y="34862"/>
                </a:cubicBezTo>
                <a:cubicBezTo>
                  <a:pt x="58340" y="35658"/>
                  <a:pt x="55844" y="35144"/>
                  <a:pt x="54102" y="33528"/>
                </a:cubicBezTo>
                <a:lnTo>
                  <a:pt x="39434" y="21812"/>
                </a:lnTo>
                <a:cubicBezTo>
                  <a:pt x="38481" y="21051"/>
                  <a:pt x="37719" y="20955"/>
                  <a:pt x="37529" y="21051"/>
                </a:cubicBezTo>
                <a:lnTo>
                  <a:pt x="20860" y="37719"/>
                </a:lnTo>
                <a:cubicBezTo>
                  <a:pt x="20965" y="38393"/>
                  <a:pt x="21262" y="39021"/>
                  <a:pt x="21717" y="39529"/>
                </a:cubicBezTo>
                <a:lnTo>
                  <a:pt x="33528" y="54198"/>
                </a:lnTo>
                <a:cubicBezTo>
                  <a:pt x="35056" y="55949"/>
                  <a:pt x="35528" y="58384"/>
                  <a:pt x="34766" y="60580"/>
                </a:cubicBezTo>
                <a:cubicBezTo>
                  <a:pt x="32680" y="64542"/>
                  <a:pt x="30958" y="68687"/>
                  <a:pt x="29623" y="72962"/>
                </a:cubicBezTo>
                <a:cubicBezTo>
                  <a:pt x="28961" y="74898"/>
                  <a:pt x="27267" y="76297"/>
                  <a:pt x="25241" y="76582"/>
                </a:cubicBezTo>
                <a:lnTo>
                  <a:pt x="4381" y="78867"/>
                </a:lnTo>
                <a:cubicBezTo>
                  <a:pt x="3931" y="78959"/>
                  <a:pt x="3610" y="79360"/>
                  <a:pt x="3619" y="79820"/>
                </a:cubicBezTo>
                <a:lnTo>
                  <a:pt x="3619" y="102680"/>
                </a:lnTo>
                <a:cubicBezTo>
                  <a:pt x="3664" y="103239"/>
                  <a:pt x="4108" y="103683"/>
                  <a:pt x="4667" y="103728"/>
                </a:cubicBezTo>
                <a:lnTo>
                  <a:pt x="24956" y="105918"/>
                </a:lnTo>
                <a:cubicBezTo>
                  <a:pt x="27253" y="106318"/>
                  <a:pt x="29130" y="107975"/>
                  <a:pt x="29813" y="110205"/>
                </a:cubicBezTo>
                <a:cubicBezTo>
                  <a:pt x="30967" y="113924"/>
                  <a:pt x="32466" y="117527"/>
                  <a:pt x="34290" y="120968"/>
                </a:cubicBezTo>
                <a:cubicBezTo>
                  <a:pt x="35433" y="122908"/>
                  <a:pt x="35433" y="125315"/>
                  <a:pt x="34290" y="127255"/>
                </a:cubicBezTo>
                <a:lnTo>
                  <a:pt x="20765" y="144113"/>
                </a:lnTo>
                <a:cubicBezTo>
                  <a:pt x="20935" y="144777"/>
                  <a:pt x="21300" y="145374"/>
                  <a:pt x="21812" y="145828"/>
                </a:cubicBezTo>
                <a:lnTo>
                  <a:pt x="36481" y="160592"/>
                </a:lnTo>
                <a:cubicBezTo>
                  <a:pt x="36963" y="161151"/>
                  <a:pt x="37649" y="161494"/>
                  <a:pt x="38386" y="161544"/>
                </a:cubicBezTo>
                <a:lnTo>
                  <a:pt x="55150" y="148114"/>
                </a:lnTo>
                <a:cubicBezTo>
                  <a:pt x="55884" y="147455"/>
                  <a:pt x="56831" y="147083"/>
                  <a:pt x="57817" y="147066"/>
                </a:cubicBezTo>
                <a:close/>
                <a:moveTo>
                  <a:pt x="91059" y="131445"/>
                </a:moveTo>
                <a:cubicBezTo>
                  <a:pt x="68754" y="131445"/>
                  <a:pt x="50673" y="113364"/>
                  <a:pt x="50673" y="91059"/>
                </a:cubicBezTo>
                <a:cubicBezTo>
                  <a:pt x="50673" y="68755"/>
                  <a:pt x="68754" y="50674"/>
                  <a:pt x="91059" y="50674"/>
                </a:cubicBezTo>
                <a:cubicBezTo>
                  <a:pt x="113364" y="50674"/>
                  <a:pt x="131445" y="68755"/>
                  <a:pt x="131445" y="91059"/>
                </a:cubicBezTo>
                <a:cubicBezTo>
                  <a:pt x="131445" y="113364"/>
                  <a:pt x="113364" y="131445"/>
                  <a:pt x="91059" y="131445"/>
                </a:cubicBezTo>
                <a:close/>
                <a:moveTo>
                  <a:pt x="91059" y="54198"/>
                </a:moveTo>
                <a:cubicBezTo>
                  <a:pt x="70701" y="54303"/>
                  <a:pt x="54283" y="70892"/>
                  <a:pt x="54388" y="91250"/>
                </a:cubicBezTo>
                <a:cubicBezTo>
                  <a:pt x="54494" y="111607"/>
                  <a:pt x="71083" y="128025"/>
                  <a:pt x="91440" y="127920"/>
                </a:cubicBezTo>
                <a:cubicBezTo>
                  <a:pt x="111761" y="127815"/>
                  <a:pt x="128163" y="111285"/>
                  <a:pt x="128111" y="90964"/>
                </a:cubicBezTo>
                <a:cubicBezTo>
                  <a:pt x="128006" y="70591"/>
                  <a:pt x="111433" y="54145"/>
                  <a:pt x="91059" y="54198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F5B7C0A4-37BE-D1A9-E4C1-D466F1F80565}"/>
              </a:ext>
            </a:extLst>
          </p:cNvPr>
          <p:cNvSpPr/>
          <p:nvPr/>
        </p:nvSpPr>
        <p:spPr>
          <a:xfrm>
            <a:off x="5716367" y="2515108"/>
            <a:ext cx="155753" cy="155508"/>
          </a:xfrm>
          <a:custGeom>
            <a:avLst/>
            <a:gdLst>
              <a:gd name="connsiteX0" fmla="*/ 136398 w 241934"/>
              <a:gd name="connsiteY0" fmla="*/ 241554 h 241554"/>
              <a:gd name="connsiteX1" fmla="*/ 106013 w 241934"/>
              <a:gd name="connsiteY1" fmla="*/ 241554 h 241554"/>
              <a:gd name="connsiteX2" fmla="*/ 100013 w 241934"/>
              <a:gd name="connsiteY2" fmla="*/ 236030 h 241554"/>
              <a:gd name="connsiteX3" fmla="*/ 97060 w 241934"/>
              <a:gd name="connsiteY3" fmla="*/ 208979 h 241554"/>
              <a:gd name="connsiteX4" fmla="*/ 94679 w 241934"/>
              <a:gd name="connsiteY4" fmla="*/ 206407 h 241554"/>
              <a:gd name="connsiteX5" fmla="*/ 79629 w 241934"/>
              <a:gd name="connsiteY5" fmla="*/ 200311 h 241554"/>
              <a:gd name="connsiteX6" fmla="*/ 76295 w 241934"/>
              <a:gd name="connsiteY6" fmla="*/ 199644 h 241554"/>
              <a:gd name="connsiteX7" fmla="*/ 53721 w 241934"/>
              <a:gd name="connsiteY7" fmla="*/ 217837 h 241554"/>
              <a:gd name="connsiteX8" fmla="*/ 45244 w 241934"/>
              <a:gd name="connsiteY8" fmla="*/ 216027 h 241554"/>
              <a:gd name="connsiteX9" fmla="*/ 25718 w 241934"/>
              <a:gd name="connsiteY9" fmla="*/ 196501 h 241554"/>
              <a:gd name="connsiteX10" fmla="*/ 23908 w 241934"/>
              <a:gd name="connsiteY10" fmla="*/ 188024 h 241554"/>
              <a:gd name="connsiteX11" fmla="*/ 41910 w 241934"/>
              <a:gd name="connsiteY11" fmla="*/ 165640 h 241554"/>
              <a:gd name="connsiteX12" fmla="*/ 41243 w 241934"/>
              <a:gd name="connsiteY12" fmla="*/ 162306 h 241554"/>
              <a:gd name="connsiteX13" fmla="*/ 35052 w 241934"/>
              <a:gd name="connsiteY13" fmla="*/ 147257 h 241554"/>
              <a:gd name="connsiteX14" fmla="*/ 32575 w 241934"/>
              <a:gd name="connsiteY14" fmla="*/ 144875 h 241554"/>
              <a:gd name="connsiteX15" fmla="*/ 5525 w 241934"/>
              <a:gd name="connsiteY15" fmla="*/ 141637 h 241554"/>
              <a:gd name="connsiteX16" fmla="*/ 0 w 241934"/>
              <a:gd name="connsiteY16" fmla="*/ 135636 h 241554"/>
              <a:gd name="connsiteX17" fmla="*/ 0 w 241934"/>
              <a:gd name="connsiteY17" fmla="*/ 105347 h 241554"/>
              <a:gd name="connsiteX18" fmla="*/ 5144 w 241934"/>
              <a:gd name="connsiteY18" fmla="*/ 99441 h 241554"/>
              <a:gd name="connsiteX19" fmla="*/ 32957 w 241934"/>
              <a:gd name="connsiteY19" fmla="*/ 96393 h 241554"/>
              <a:gd name="connsiteX20" fmla="*/ 34862 w 241934"/>
              <a:gd name="connsiteY20" fmla="*/ 94964 h 241554"/>
              <a:gd name="connsiteX21" fmla="*/ 42006 w 241934"/>
              <a:gd name="connsiteY21" fmla="*/ 77629 h 241554"/>
              <a:gd name="connsiteX22" fmla="*/ 40767 w 241934"/>
              <a:gd name="connsiteY22" fmla="*/ 74200 h 241554"/>
              <a:gd name="connsiteX23" fmla="*/ 25146 w 241934"/>
              <a:gd name="connsiteY23" fmla="*/ 55150 h 241554"/>
              <a:gd name="connsiteX24" fmla="*/ 24289 w 241934"/>
              <a:gd name="connsiteY24" fmla="*/ 46577 h 241554"/>
              <a:gd name="connsiteX25" fmla="*/ 46577 w 241934"/>
              <a:gd name="connsiteY25" fmla="*/ 24289 h 241554"/>
              <a:gd name="connsiteX26" fmla="*/ 55150 w 241934"/>
              <a:gd name="connsiteY26" fmla="*/ 25051 h 241554"/>
              <a:gd name="connsiteX27" fmla="*/ 74200 w 241934"/>
              <a:gd name="connsiteY27" fmla="*/ 40672 h 241554"/>
              <a:gd name="connsiteX28" fmla="*/ 77629 w 241934"/>
              <a:gd name="connsiteY28" fmla="*/ 42005 h 241554"/>
              <a:gd name="connsiteX29" fmla="*/ 94869 w 241934"/>
              <a:gd name="connsiteY29" fmla="*/ 34767 h 241554"/>
              <a:gd name="connsiteX30" fmla="*/ 96393 w 241934"/>
              <a:gd name="connsiteY30" fmla="*/ 32862 h 241554"/>
              <a:gd name="connsiteX31" fmla="*/ 99441 w 241934"/>
              <a:gd name="connsiteY31" fmla="*/ 5144 h 241554"/>
              <a:gd name="connsiteX32" fmla="*/ 105346 w 241934"/>
              <a:gd name="connsiteY32" fmla="*/ 0 h 241554"/>
              <a:gd name="connsiteX33" fmla="*/ 136398 w 241934"/>
              <a:gd name="connsiteY33" fmla="*/ 0 h 241554"/>
              <a:gd name="connsiteX34" fmla="*/ 142399 w 241934"/>
              <a:gd name="connsiteY34" fmla="*/ 5525 h 241554"/>
              <a:gd name="connsiteX35" fmla="*/ 145352 w 241934"/>
              <a:gd name="connsiteY35" fmla="*/ 32480 h 241554"/>
              <a:gd name="connsiteX36" fmla="*/ 147828 w 241934"/>
              <a:gd name="connsiteY36" fmla="*/ 35052 h 241554"/>
              <a:gd name="connsiteX37" fmla="*/ 162783 w 241934"/>
              <a:gd name="connsiteY37" fmla="*/ 41244 h 241554"/>
              <a:gd name="connsiteX38" fmla="*/ 166211 w 241934"/>
              <a:gd name="connsiteY38" fmla="*/ 41815 h 241554"/>
              <a:gd name="connsiteX39" fmla="*/ 188595 w 241934"/>
              <a:gd name="connsiteY39" fmla="*/ 23908 h 241554"/>
              <a:gd name="connsiteX40" fmla="*/ 197073 w 241934"/>
              <a:gd name="connsiteY40" fmla="*/ 25622 h 241554"/>
              <a:gd name="connsiteX41" fmla="*/ 216599 w 241934"/>
              <a:gd name="connsiteY41" fmla="*/ 44672 h 241554"/>
              <a:gd name="connsiteX42" fmla="*/ 218313 w 241934"/>
              <a:gd name="connsiteY42" fmla="*/ 53150 h 241554"/>
              <a:gd name="connsiteX43" fmla="*/ 200311 w 241934"/>
              <a:gd name="connsiteY43" fmla="*/ 75629 h 241554"/>
              <a:gd name="connsiteX44" fmla="*/ 200978 w 241934"/>
              <a:gd name="connsiteY44" fmla="*/ 78962 h 241554"/>
              <a:gd name="connsiteX45" fmla="*/ 206883 w 241934"/>
              <a:gd name="connsiteY45" fmla="*/ 94012 h 241554"/>
              <a:gd name="connsiteX46" fmla="*/ 209455 w 241934"/>
              <a:gd name="connsiteY46" fmla="*/ 96489 h 241554"/>
              <a:gd name="connsiteX47" fmla="*/ 236411 w 241934"/>
              <a:gd name="connsiteY47" fmla="*/ 99441 h 241554"/>
              <a:gd name="connsiteX48" fmla="*/ 241935 w 241934"/>
              <a:gd name="connsiteY48" fmla="*/ 105347 h 241554"/>
              <a:gd name="connsiteX49" fmla="*/ 241935 w 241934"/>
              <a:gd name="connsiteY49" fmla="*/ 135731 h 241554"/>
              <a:gd name="connsiteX50" fmla="*/ 236791 w 241934"/>
              <a:gd name="connsiteY50" fmla="*/ 141637 h 241554"/>
              <a:gd name="connsiteX51" fmla="*/ 209074 w 241934"/>
              <a:gd name="connsiteY51" fmla="*/ 144685 h 241554"/>
              <a:gd name="connsiteX52" fmla="*/ 207169 w 241934"/>
              <a:gd name="connsiteY52" fmla="*/ 146209 h 241554"/>
              <a:gd name="connsiteX53" fmla="*/ 199930 w 241934"/>
              <a:gd name="connsiteY53" fmla="*/ 163545 h 241554"/>
              <a:gd name="connsiteX54" fmla="*/ 201263 w 241934"/>
              <a:gd name="connsiteY54" fmla="*/ 166878 h 241554"/>
              <a:gd name="connsiteX55" fmla="*/ 216884 w 241934"/>
              <a:gd name="connsiteY55" fmla="*/ 185928 h 241554"/>
              <a:gd name="connsiteX56" fmla="*/ 217646 w 241934"/>
              <a:gd name="connsiteY56" fmla="*/ 194406 h 241554"/>
              <a:gd name="connsiteX57" fmla="*/ 195358 w 241934"/>
              <a:gd name="connsiteY57" fmla="*/ 216789 h 241554"/>
              <a:gd name="connsiteX58" fmla="*/ 186785 w 241934"/>
              <a:gd name="connsiteY58" fmla="*/ 215932 h 241554"/>
              <a:gd name="connsiteX59" fmla="*/ 167735 w 241934"/>
              <a:gd name="connsiteY59" fmla="*/ 200311 h 241554"/>
              <a:gd name="connsiteX60" fmla="*/ 164307 w 241934"/>
              <a:gd name="connsiteY60" fmla="*/ 199073 h 241554"/>
              <a:gd name="connsiteX61" fmla="*/ 146971 w 241934"/>
              <a:gd name="connsiteY61" fmla="*/ 206217 h 241554"/>
              <a:gd name="connsiteX62" fmla="*/ 145542 w 241934"/>
              <a:gd name="connsiteY62" fmla="*/ 208122 h 241554"/>
              <a:gd name="connsiteX63" fmla="*/ 142494 w 241934"/>
              <a:gd name="connsiteY63" fmla="*/ 235839 h 241554"/>
              <a:gd name="connsiteX64" fmla="*/ 136398 w 241934"/>
              <a:gd name="connsiteY64" fmla="*/ 241554 h 241554"/>
              <a:gd name="connsiteX65" fmla="*/ 76962 w 241934"/>
              <a:gd name="connsiteY65" fmla="*/ 194882 h 241554"/>
              <a:gd name="connsiteX66" fmla="*/ 81820 w 241934"/>
              <a:gd name="connsiteY66" fmla="*/ 196215 h 241554"/>
              <a:gd name="connsiteX67" fmla="*/ 96012 w 241934"/>
              <a:gd name="connsiteY67" fmla="*/ 202025 h 241554"/>
              <a:gd name="connsiteX68" fmla="*/ 101727 w 241934"/>
              <a:gd name="connsiteY68" fmla="*/ 208502 h 241554"/>
              <a:gd name="connsiteX69" fmla="*/ 104680 w 241934"/>
              <a:gd name="connsiteY69" fmla="*/ 235458 h 241554"/>
              <a:gd name="connsiteX70" fmla="*/ 106014 w 241934"/>
              <a:gd name="connsiteY70" fmla="*/ 236887 h 241554"/>
              <a:gd name="connsiteX71" fmla="*/ 136398 w 241934"/>
              <a:gd name="connsiteY71" fmla="*/ 236887 h 241554"/>
              <a:gd name="connsiteX72" fmla="*/ 137732 w 241934"/>
              <a:gd name="connsiteY72" fmla="*/ 235839 h 241554"/>
              <a:gd name="connsiteX73" fmla="*/ 140779 w 241934"/>
              <a:gd name="connsiteY73" fmla="*/ 208122 h 241554"/>
              <a:gd name="connsiteX74" fmla="*/ 145637 w 241934"/>
              <a:gd name="connsiteY74" fmla="*/ 202311 h 241554"/>
              <a:gd name="connsiteX75" fmla="*/ 162020 w 241934"/>
              <a:gd name="connsiteY75" fmla="*/ 195453 h 241554"/>
              <a:gd name="connsiteX76" fmla="*/ 170498 w 241934"/>
              <a:gd name="connsiteY76" fmla="*/ 197168 h 241554"/>
              <a:gd name="connsiteX77" fmla="*/ 190024 w 241934"/>
              <a:gd name="connsiteY77" fmla="*/ 212789 h 241554"/>
              <a:gd name="connsiteX78" fmla="*/ 192596 w 241934"/>
              <a:gd name="connsiteY78" fmla="*/ 213837 h 241554"/>
              <a:gd name="connsiteX79" fmla="*/ 214694 w 241934"/>
              <a:gd name="connsiteY79" fmla="*/ 191643 h 241554"/>
              <a:gd name="connsiteX80" fmla="*/ 213551 w 241934"/>
              <a:gd name="connsiteY80" fmla="*/ 189262 h 241554"/>
              <a:gd name="connsiteX81" fmla="*/ 197929 w 241934"/>
              <a:gd name="connsiteY81" fmla="*/ 170212 h 241554"/>
              <a:gd name="connsiteX82" fmla="*/ 196215 w 241934"/>
              <a:gd name="connsiteY82" fmla="*/ 161639 h 241554"/>
              <a:gd name="connsiteX83" fmla="*/ 202978 w 241934"/>
              <a:gd name="connsiteY83" fmla="*/ 145256 h 241554"/>
              <a:gd name="connsiteX84" fmla="*/ 208883 w 241934"/>
              <a:gd name="connsiteY84" fmla="*/ 140494 h 241554"/>
              <a:gd name="connsiteX85" fmla="*/ 236601 w 241934"/>
              <a:gd name="connsiteY85" fmla="*/ 137446 h 241554"/>
              <a:gd name="connsiteX86" fmla="*/ 237554 w 241934"/>
              <a:gd name="connsiteY86" fmla="*/ 136112 h 241554"/>
              <a:gd name="connsiteX87" fmla="*/ 237554 w 241934"/>
              <a:gd name="connsiteY87" fmla="*/ 105347 h 241554"/>
              <a:gd name="connsiteX88" fmla="*/ 236220 w 241934"/>
              <a:gd name="connsiteY88" fmla="*/ 104013 h 241554"/>
              <a:gd name="connsiteX89" fmla="*/ 209169 w 241934"/>
              <a:gd name="connsiteY89" fmla="*/ 101060 h 241554"/>
              <a:gd name="connsiteX90" fmla="*/ 202787 w 241934"/>
              <a:gd name="connsiteY90" fmla="*/ 95441 h 241554"/>
              <a:gd name="connsiteX91" fmla="*/ 196882 w 241934"/>
              <a:gd name="connsiteY91" fmla="*/ 81153 h 241554"/>
              <a:gd name="connsiteX92" fmla="*/ 196882 w 241934"/>
              <a:gd name="connsiteY92" fmla="*/ 72771 h 241554"/>
              <a:gd name="connsiteX93" fmla="*/ 214884 w 241934"/>
              <a:gd name="connsiteY93" fmla="*/ 50387 h 241554"/>
              <a:gd name="connsiteX94" fmla="*/ 213455 w 241934"/>
              <a:gd name="connsiteY94" fmla="*/ 48101 h 241554"/>
              <a:gd name="connsiteX95" fmla="*/ 193929 w 241934"/>
              <a:gd name="connsiteY95" fmla="*/ 29051 h 241554"/>
              <a:gd name="connsiteX96" fmla="*/ 191453 w 241934"/>
              <a:gd name="connsiteY96" fmla="*/ 27718 h 241554"/>
              <a:gd name="connsiteX97" fmla="*/ 169259 w 241934"/>
              <a:gd name="connsiteY97" fmla="*/ 45625 h 241554"/>
              <a:gd name="connsiteX98" fmla="*/ 160877 w 241934"/>
              <a:gd name="connsiteY98" fmla="*/ 45625 h 241554"/>
              <a:gd name="connsiteX99" fmla="*/ 146590 w 241934"/>
              <a:gd name="connsiteY99" fmla="*/ 39719 h 241554"/>
              <a:gd name="connsiteX100" fmla="*/ 140970 w 241934"/>
              <a:gd name="connsiteY100" fmla="*/ 33338 h 241554"/>
              <a:gd name="connsiteX101" fmla="*/ 138017 w 241934"/>
              <a:gd name="connsiteY101" fmla="*/ 6287 h 241554"/>
              <a:gd name="connsiteX102" fmla="*/ 136589 w 241934"/>
              <a:gd name="connsiteY102" fmla="*/ 4953 h 241554"/>
              <a:gd name="connsiteX103" fmla="*/ 106299 w 241934"/>
              <a:gd name="connsiteY103" fmla="*/ 4953 h 241554"/>
              <a:gd name="connsiteX104" fmla="*/ 104965 w 241934"/>
              <a:gd name="connsiteY104" fmla="*/ 5906 h 241554"/>
              <a:gd name="connsiteX105" fmla="*/ 101918 w 241934"/>
              <a:gd name="connsiteY105" fmla="*/ 33623 h 241554"/>
              <a:gd name="connsiteX106" fmla="*/ 97155 w 241934"/>
              <a:gd name="connsiteY106" fmla="*/ 39529 h 241554"/>
              <a:gd name="connsiteX107" fmla="*/ 80772 w 241934"/>
              <a:gd name="connsiteY107" fmla="*/ 46292 h 241554"/>
              <a:gd name="connsiteX108" fmla="*/ 72200 w 241934"/>
              <a:gd name="connsiteY108" fmla="*/ 44577 h 241554"/>
              <a:gd name="connsiteX109" fmla="*/ 53150 w 241934"/>
              <a:gd name="connsiteY109" fmla="*/ 28956 h 241554"/>
              <a:gd name="connsiteX110" fmla="*/ 50578 w 241934"/>
              <a:gd name="connsiteY110" fmla="*/ 27908 h 241554"/>
              <a:gd name="connsiteX111" fmla="*/ 28480 w 241934"/>
              <a:gd name="connsiteY111" fmla="*/ 50102 h 241554"/>
              <a:gd name="connsiteX112" fmla="*/ 29623 w 241934"/>
              <a:gd name="connsiteY112" fmla="*/ 52483 h 241554"/>
              <a:gd name="connsiteX113" fmla="*/ 45244 w 241934"/>
              <a:gd name="connsiteY113" fmla="*/ 71533 h 241554"/>
              <a:gd name="connsiteX114" fmla="*/ 46958 w 241934"/>
              <a:gd name="connsiteY114" fmla="*/ 80010 h 241554"/>
              <a:gd name="connsiteX115" fmla="*/ 40100 w 241934"/>
              <a:gd name="connsiteY115" fmla="*/ 96393 h 241554"/>
              <a:gd name="connsiteX116" fmla="*/ 34290 w 241934"/>
              <a:gd name="connsiteY116" fmla="*/ 101251 h 241554"/>
              <a:gd name="connsiteX117" fmla="*/ 6572 w 241934"/>
              <a:gd name="connsiteY117" fmla="*/ 104299 h 241554"/>
              <a:gd name="connsiteX118" fmla="*/ 5525 w 241934"/>
              <a:gd name="connsiteY118" fmla="*/ 105537 h 241554"/>
              <a:gd name="connsiteX119" fmla="*/ 5525 w 241934"/>
              <a:gd name="connsiteY119" fmla="*/ 135922 h 241554"/>
              <a:gd name="connsiteX120" fmla="*/ 6953 w 241934"/>
              <a:gd name="connsiteY120" fmla="*/ 137256 h 241554"/>
              <a:gd name="connsiteX121" fmla="*/ 33909 w 241934"/>
              <a:gd name="connsiteY121" fmla="*/ 140208 h 241554"/>
              <a:gd name="connsiteX122" fmla="*/ 40386 w 241934"/>
              <a:gd name="connsiteY122" fmla="*/ 145923 h 241554"/>
              <a:gd name="connsiteX123" fmla="*/ 46196 w 241934"/>
              <a:gd name="connsiteY123" fmla="*/ 160115 h 241554"/>
              <a:gd name="connsiteX124" fmla="*/ 46196 w 241934"/>
              <a:gd name="connsiteY124" fmla="*/ 168497 h 241554"/>
              <a:gd name="connsiteX125" fmla="*/ 28194 w 241934"/>
              <a:gd name="connsiteY125" fmla="*/ 190976 h 241554"/>
              <a:gd name="connsiteX126" fmla="*/ 29623 w 241934"/>
              <a:gd name="connsiteY126" fmla="*/ 193262 h 241554"/>
              <a:gd name="connsiteX127" fmla="*/ 48673 w 241934"/>
              <a:gd name="connsiteY127" fmla="*/ 212312 h 241554"/>
              <a:gd name="connsiteX128" fmla="*/ 51149 w 241934"/>
              <a:gd name="connsiteY128" fmla="*/ 213646 h 241554"/>
              <a:gd name="connsiteX129" fmla="*/ 73438 w 241934"/>
              <a:gd name="connsiteY129" fmla="*/ 195739 h 241554"/>
              <a:gd name="connsiteX130" fmla="*/ 76772 w 241934"/>
              <a:gd name="connsiteY130" fmla="*/ 194882 h 241554"/>
              <a:gd name="connsiteX131" fmla="*/ 121158 w 241934"/>
              <a:gd name="connsiteY131" fmla="*/ 174117 h 241554"/>
              <a:gd name="connsiteX132" fmla="*/ 67247 w 241934"/>
              <a:gd name="connsiteY132" fmla="*/ 120778 h 241554"/>
              <a:gd name="connsiteX133" fmla="*/ 120587 w 241934"/>
              <a:gd name="connsiteY133" fmla="*/ 66867 h 241554"/>
              <a:gd name="connsiteX134" fmla="*/ 174497 w 241934"/>
              <a:gd name="connsiteY134" fmla="*/ 120207 h 241554"/>
              <a:gd name="connsiteX135" fmla="*/ 174498 w 241934"/>
              <a:gd name="connsiteY135" fmla="*/ 120587 h 241554"/>
              <a:gd name="connsiteX136" fmla="*/ 120967 w 241934"/>
              <a:gd name="connsiteY136" fmla="*/ 174117 h 241554"/>
              <a:gd name="connsiteX137" fmla="*/ 121158 w 241934"/>
              <a:gd name="connsiteY137" fmla="*/ 71628 h 241554"/>
              <a:gd name="connsiteX138" fmla="*/ 72199 w 241934"/>
              <a:gd name="connsiteY138" fmla="*/ 120587 h 241554"/>
              <a:gd name="connsiteX139" fmla="*/ 121158 w 241934"/>
              <a:gd name="connsiteY139" fmla="*/ 169545 h 241554"/>
              <a:gd name="connsiteX140" fmla="*/ 170117 w 241934"/>
              <a:gd name="connsiteY140" fmla="*/ 120587 h 241554"/>
              <a:gd name="connsiteX141" fmla="*/ 121159 w 241934"/>
              <a:gd name="connsiteY141" fmla="*/ 71628 h 241554"/>
              <a:gd name="connsiteX142" fmla="*/ 120968 w 241934"/>
              <a:gd name="connsiteY142" fmla="*/ 71628 h 24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41934" h="241554">
                <a:moveTo>
                  <a:pt x="136398" y="241554"/>
                </a:moveTo>
                <a:lnTo>
                  <a:pt x="106013" y="241554"/>
                </a:lnTo>
                <a:cubicBezTo>
                  <a:pt x="102928" y="241436"/>
                  <a:pt x="100385" y="239095"/>
                  <a:pt x="100013" y="236030"/>
                </a:cubicBezTo>
                <a:lnTo>
                  <a:pt x="97060" y="208979"/>
                </a:lnTo>
                <a:cubicBezTo>
                  <a:pt x="96717" y="207793"/>
                  <a:pt x="95834" y="206840"/>
                  <a:pt x="94679" y="206407"/>
                </a:cubicBezTo>
                <a:cubicBezTo>
                  <a:pt x="89487" y="204838"/>
                  <a:pt x="84449" y="202798"/>
                  <a:pt x="79629" y="200311"/>
                </a:cubicBezTo>
                <a:cubicBezTo>
                  <a:pt x="78628" y="199710"/>
                  <a:pt x="77450" y="199474"/>
                  <a:pt x="76295" y="199644"/>
                </a:cubicBezTo>
                <a:lnTo>
                  <a:pt x="53721" y="217837"/>
                </a:lnTo>
                <a:cubicBezTo>
                  <a:pt x="50835" y="219403"/>
                  <a:pt x="47238" y="218636"/>
                  <a:pt x="45244" y="216027"/>
                </a:cubicBezTo>
                <a:lnTo>
                  <a:pt x="25718" y="196501"/>
                </a:lnTo>
                <a:cubicBezTo>
                  <a:pt x="23072" y="194530"/>
                  <a:pt x="22298" y="190903"/>
                  <a:pt x="23908" y="188024"/>
                </a:cubicBezTo>
                <a:lnTo>
                  <a:pt x="41910" y="165640"/>
                </a:lnTo>
                <a:cubicBezTo>
                  <a:pt x="42080" y="164485"/>
                  <a:pt x="41844" y="163307"/>
                  <a:pt x="41243" y="162306"/>
                </a:cubicBezTo>
                <a:cubicBezTo>
                  <a:pt x="38766" y="157470"/>
                  <a:pt x="36695" y="152436"/>
                  <a:pt x="35052" y="147257"/>
                </a:cubicBezTo>
                <a:cubicBezTo>
                  <a:pt x="34680" y="146097"/>
                  <a:pt x="33749" y="145202"/>
                  <a:pt x="32575" y="144875"/>
                </a:cubicBezTo>
                <a:lnTo>
                  <a:pt x="5525" y="141637"/>
                </a:lnTo>
                <a:cubicBezTo>
                  <a:pt x="2459" y="141265"/>
                  <a:pt x="118" y="138722"/>
                  <a:pt x="0" y="135636"/>
                </a:cubicBezTo>
                <a:lnTo>
                  <a:pt x="0" y="105347"/>
                </a:lnTo>
                <a:cubicBezTo>
                  <a:pt x="17" y="102377"/>
                  <a:pt x="2204" y="99866"/>
                  <a:pt x="5144" y="99441"/>
                </a:cubicBezTo>
                <a:lnTo>
                  <a:pt x="32957" y="96393"/>
                </a:lnTo>
                <a:cubicBezTo>
                  <a:pt x="33775" y="96229"/>
                  <a:pt x="34475" y="95704"/>
                  <a:pt x="34862" y="94964"/>
                </a:cubicBezTo>
                <a:cubicBezTo>
                  <a:pt x="36606" y="88944"/>
                  <a:pt x="39002" y="83131"/>
                  <a:pt x="42006" y="77629"/>
                </a:cubicBezTo>
                <a:cubicBezTo>
                  <a:pt x="42017" y="76375"/>
                  <a:pt x="41577" y="75158"/>
                  <a:pt x="40767" y="74200"/>
                </a:cubicBezTo>
                <a:lnTo>
                  <a:pt x="25146" y="55150"/>
                </a:lnTo>
                <a:cubicBezTo>
                  <a:pt x="22805" y="52885"/>
                  <a:pt x="22442" y="49261"/>
                  <a:pt x="24289" y="46577"/>
                </a:cubicBezTo>
                <a:lnTo>
                  <a:pt x="46577" y="24289"/>
                </a:lnTo>
                <a:cubicBezTo>
                  <a:pt x="49238" y="22418"/>
                  <a:pt x="52861" y="22740"/>
                  <a:pt x="55150" y="25051"/>
                </a:cubicBezTo>
                <a:lnTo>
                  <a:pt x="74200" y="40672"/>
                </a:lnTo>
                <a:cubicBezTo>
                  <a:pt x="75139" y="41524"/>
                  <a:pt x="76360" y="41999"/>
                  <a:pt x="77629" y="42005"/>
                </a:cubicBezTo>
                <a:cubicBezTo>
                  <a:pt x="83094" y="38971"/>
                  <a:pt x="88875" y="36544"/>
                  <a:pt x="94869" y="34767"/>
                </a:cubicBezTo>
                <a:cubicBezTo>
                  <a:pt x="95655" y="34415"/>
                  <a:pt x="96222" y="33705"/>
                  <a:pt x="96393" y="32862"/>
                </a:cubicBezTo>
                <a:lnTo>
                  <a:pt x="99441" y="5144"/>
                </a:lnTo>
                <a:cubicBezTo>
                  <a:pt x="99826" y="2183"/>
                  <a:pt x="102361" y="-25"/>
                  <a:pt x="105346" y="0"/>
                </a:cubicBezTo>
                <a:lnTo>
                  <a:pt x="136398" y="0"/>
                </a:lnTo>
                <a:cubicBezTo>
                  <a:pt x="139517" y="35"/>
                  <a:pt x="142106" y="2419"/>
                  <a:pt x="142399" y="5525"/>
                </a:cubicBezTo>
                <a:lnTo>
                  <a:pt x="145352" y="32480"/>
                </a:lnTo>
                <a:cubicBezTo>
                  <a:pt x="145684" y="33704"/>
                  <a:pt x="146618" y="34674"/>
                  <a:pt x="147828" y="35052"/>
                </a:cubicBezTo>
                <a:cubicBezTo>
                  <a:pt x="152997" y="36640"/>
                  <a:pt x="158004" y="38713"/>
                  <a:pt x="162783" y="41244"/>
                </a:cubicBezTo>
                <a:cubicBezTo>
                  <a:pt x="163825" y="41826"/>
                  <a:pt x="165037" y="42028"/>
                  <a:pt x="166211" y="41815"/>
                </a:cubicBezTo>
                <a:lnTo>
                  <a:pt x="188595" y="23908"/>
                </a:lnTo>
                <a:cubicBezTo>
                  <a:pt x="191459" y="22321"/>
                  <a:pt x="195051" y="23047"/>
                  <a:pt x="197073" y="25622"/>
                </a:cubicBezTo>
                <a:lnTo>
                  <a:pt x="216599" y="44672"/>
                </a:lnTo>
                <a:cubicBezTo>
                  <a:pt x="219174" y="46694"/>
                  <a:pt x="219901" y="50286"/>
                  <a:pt x="218313" y="53150"/>
                </a:cubicBezTo>
                <a:lnTo>
                  <a:pt x="200311" y="75629"/>
                </a:lnTo>
                <a:cubicBezTo>
                  <a:pt x="200207" y="76781"/>
                  <a:pt x="200439" y="77939"/>
                  <a:pt x="200978" y="78962"/>
                </a:cubicBezTo>
                <a:cubicBezTo>
                  <a:pt x="203378" y="83799"/>
                  <a:pt x="205354" y="88834"/>
                  <a:pt x="206883" y="94012"/>
                </a:cubicBezTo>
                <a:cubicBezTo>
                  <a:pt x="207228" y="95243"/>
                  <a:pt x="208212" y="96190"/>
                  <a:pt x="209455" y="96489"/>
                </a:cubicBezTo>
                <a:lnTo>
                  <a:pt x="236411" y="99441"/>
                </a:lnTo>
                <a:cubicBezTo>
                  <a:pt x="239481" y="99729"/>
                  <a:pt x="241852" y="102264"/>
                  <a:pt x="241935" y="105347"/>
                </a:cubicBezTo>
                <a:lnTo>
                  <a:pt x="241935" y="135731"/>
                </a:lnTo>
                <a:cubicBezTo>
                  <a:pt x="241918" y="138702"/>
                  <a:pt x="239731" y="141213"/>
                  <a:pt x="236791" y="141637"/>
                </a:cubicBezTo>
                <a:lnTo>
                  <a:pt x="209074" y="144685"/>
                </a:lnTo>
                <a:cubicBezTo>
                  <a:pt x="208230" y="144856"/>
                  <a:pt x="207521" y="145423"/>
                  <a:pt x="207169" y="146209"/>
                </a:cubicBezTo>
                <a:cubicBezTo>
                  <a:pt x="205340" y="152215"/>
                  <a:pt x="202915" y="158022"/>
                  <a:pt x="199930" y="163545"/>
                </a:cubicBezTo>
                <a:cubicBezTo>
                  <a:pt x="199959" y="164780"/>
                  <a:pt x="200433" y="165963"/>
                  <a:pt x="201263" y="166878"/>
                </a:cubicBezTo>
                <a:lnTo>
                  <a:pt x="216884" y="185928"/>
                </a:lnTo>
                <a:cubicBezTo>
                  <a:pt x="219220" y="188167"/>
                  <a:pt x="219545" y="191786"/>
                  <a:pt x="217646" y="194406"/>
                </a:cubicBezTo>
                <a:lnTo>
                  <a:pt x="195358" y="216789"/>
                </a:lnTo>
                <a:cubicBezTo>
                  <a:pt x="192675" y="218636"/>
                  <a:pt x="189050" y="218273"/>
                  <a:pt x="186785" y="215932"/>
                </a:cubicBezTo>
                <a:lnTo>
                  <a:pt x="167735" y="200311"/>
                </a:lnTo>
                <a:cubicBezTo>
                  <a:pt x="166808" y="199450"/>
                  <a:pt x="165570" y="199004"/>
                  <a:pt x="164307" y="199073"/>
                </a:cubicBezTo>
                <a:cubicBezTo>
                  <a:pt x="158797" y="202061"/>
                  <a:pt x="152986" y="204455"/>
                  <a:pt x="146971" y="206217"/>
                </a:cubicBezTo>
                <a:cubicBezTo>
                  <a:pt x="146201" y="206566"/>
                  <a:pt x="145662" y="207284"/>
                  <a:pt x="145542" y="208122"/>
                </a:cubicBezTo>
                <a:lnTo>
                  <a:pt x="142494" y="235839"/>
                </a:lnTo>
                <a:cubicBezTo>
                  <a:pt x="142293" y="239056"/>
                  <a:pt x="139622" y="241561"/>
                  <a:pt x="136398" y="241554"/>
                </a:cubicBezTo>
                <a:close/>
                <a:moveTo>
                  <a:pt x="76962" y="194882"/>
                </a:moveTo>
                <a:cubicBezTo>
                  <a:pt x="78663" y="194943"/>
                  <a:pt x="80326" y="195399"/>
                  <a:pt x="81820" y="196215"/>
                </a:cubicBezTo>
                <a:cubicBezTo>
                  <a:pt x="86371" y="198565"/>
                  <a:pt x="91120" y="200509"/>
                  <a:pt x="96012" y="202025"/>
                </a:cubicBezTo>
                <a:cubicBezTo>
                  <a:pt x="98969" y="202961"/>
                  <a:pt x="101167" y="205453"/>
                  <a:pt x="101727" y="208502"/>
                </a:cubicBezTo>
                <a:lnTo>
                  <a:pt x="104680" y="235458"/>
                </a:lnTo>
                <a:cubicBezTo>
                  <a:pt x="104720" y="236194"/>
                  <a:pt x="105282" y="236796"/>
                  <a:pt x="106014" y="236887"/>
                </a:cubicBezTo>
                <a:lnTo>
                  <a:pt x="136398" y="236887"/>
                </a:lnTo>
                <a:cubicBezTo>
                  <a:pt x="137049" y="236945"/>
                  <a:pt x="137633" y="236486"/>
                  <a:pt x="137732" y="235839"/>
                </a:cubicBezTo>
                <a:lnTo>
                  <a:pt x="140779" y="208122"/>
                </a:lnTo>
                <a:cubicBezTo>
                  <a:pt x="141154" y="205415"/>
                  <a:pt x="143040" y="203160"/>
                  <a:pt x="145637" y="202311"/>
                </a:cubicBezTo>
                <a:cubicBezTo>
                  <a:pt x="151316" y="200585"/>
                  <a:pt x="156805" y="198288"/>
                  <a:pt x="162020" y="195453"/>
                </a:cubicBezTo>
                <a:cubicBezTo>
                  <a:pt x="164945" y="194410"/>
                  <a:pt x="168208" y="195070"/>
                  <a:pt x="170498" y="197168"/>
                </a:cubicBezTo>
                <a:lnTo>
                  <a:pt x="190024" y="212789"/>
                </a:lnTo>
                <a:cubicBezTo>
                  <a:pt x="190680" y="213506"/>
                  <a:pt x="191625" y="213891"/>
                  <a:pt x="192596" y="213837"/>
                </a:cubicBezTo>
                <a:lnTo>
                  <a:pt x="214694" y="191643"/>
                </a:lnTo>
                <a:cubicBezTo>
                  <a:pt x="214446" y="190792"/>
                  <a:pt x="214059" y="189988"/>
                  <a:pt x="213551" y="189262"/>
                </a:cubicBezTo>
                <a:lnTo>
                  <a:pt x="197929" y="170212"/>
                </a:lnTo>
                <a:cubicBezTo>
                  <a:pt x="195795" y="167902"/>
                  <a:pt x="195133" y="164592"/>
                  <a:pt x="196215" y="161639"/>
                </a:cubicBezTo>
                <a:cubicBezTo>
                  <a:pt x="199019" y="156422"/>
                  <a:pt x="201285" y="150933"/>
                  <a:pt x="202978" y="145256"/>
                </a:cubicBezTo>
                <a:cubicBezTo>
                  <a:pt x="203871" y="142668"/>
                  <a:pt x="206165" y="140819"/>
                  <a:pt x="208883" y="140494"/>
                </a:cubicBezTo>
                <a:lnTo>
                  <a:pt x="236601" y="137446"/>
                </a:lnTo>
                <a:cubicBezTo>
                  <a:pt x="237186" y="137272"/>
                  <a:pt x="237579" y="136723"/>
                  <a:pt x="237554" y="136112"/>
                </a:cubicBezTo>
                <a:lnTo>
                  <a:pt x="237554" y="105347"/>
                </a:lnTo>
                <a:cubicBezTo>
                  <a:pt x="237470" y="104648"/>
                  <a:pt x="236919" y="104096"/>
                  <a:pt x="236220" y="104013"/>
                </a:cubicBezTo>
                <a:lnTo>
                  <a:pt x="209169" y="101060"/>
                </a:lnTo>
                <a:cubicBezTo>
                  <a:pt x="206140" y="100566"/>
                  <a:pt x="203661" y="98383"/>
                  <a:pt x="202787" y="95441"/>
                </a:cubicBezTo>
                <a:cubicBezTo>
                  <a:pt x="201256" y="90509"/>
                  <a:pt x="199279" y="85727"/>
                  <a:pt x="196882" y="81153"/>
                </a:cubicBezTo>
                <a:cubicBezTo>
                  <a:pt x="195365" y="78565"/>
                  <a:pt x="195365" y="75359"/>
                  <a:pt x="196882" y="72771"/>
                </a:cubicBezTo>
                <a:lnTo>
                  <a:pt x="214884" y="50387"/>
                </a:lnTo>
                <a:cubicBezTo>
                  <a:pt x="214628" y="49508"/>
                  <a:pt x="214134" y="48717"/>
                  <a:pt x="213455" y="48101"/>
                </a:cubicBezTo>
                <a:lnTo>
                  <a:pt x="193929" y="29051"/>
                </a:lnTo>
                <a:cubicBezTo>
                  <a:pt x="192786" y="27908"/>
                  <a:pt x="191834" y="27623"/>
                  <a:pt x="191453" y="27718"/>
                </a:cubicBezTo>
                <a:lnTo>
                  <a:pt x="169259" y="45625"/>
                </a:lnTo>
                <a:cubicBezTo>
                  <a:pt x="166672" y="47142"/>
                  <a:pt x="163466" y="47142"/>
                  <a:pt x="160877" y="45625"/>
                </a:cubicBezTo>
                <a:cubicBezTo>
                  <a:pt x="156304" y="43227"/>
                  <a:pt x="151522" y="41251"/>
                  <a:pt x="146590" y="39719"/>
                </a:cubicBezTo>
                <a:cubicBezTo>
                  <a:pt x="143648" y="38846"/>
                  <a:pt x="141464" y="36367"/>
                  <a:pt x="140970" y="33338"/>
                </a:cubicBezTo>
                <a:lnTo>
                  <a:pt x="138017" y="6287"/>
                </a:lnTo>
                <a:cubicBezTo>
                  <a:pt x="137893" y="5573"/>
                  <a:pt x="137310" y="5028"/>
                  <a:pt x="136589" y="4953"/>
                </a:cubicBezTo>
                <a:lnTo>
                  <a:pt x="106299" y="4953"/>
                </a:lnTo>
                <a:cubicBezTo>
                  <a:pt x="105689" y="4928"/>
                  <a:pt x="105140" y="5320"/>
                  <a:pt x="104965" y="5906"/>
                </a:cubicBezTo>
                <a:lnTo>
                  <a:pt x="101918" y="33623"/>
                </a:lnTo>
                <a:cubicBezTo>
                  <a:pt x="101593" y="36342"/>
                  <a:pt x="99743" y="38636"/>
                  <a:pt x="97155" y="39529"/>
                </a:cubicBezTo>
                <a:cubicBezTo>
                  <a:pt x="91479" y="41222"/>
                  <a:pt x="85990" y="43488"/>
                  <a:pt x="80772" y="46292"/>
                </a:cubicBezTo>
                <a:cubicBezTo>
                  <a:pt x="77819" y="47374"/>
                  <a:pt x="74509" y="46712"/>
                  <a:pt x="72200" y="44577"/>
                </a:cubicBezTo>
                <a:lnTo>
                  <a:pt x="53150" y="28956"/>
                </a:lnTo>
                <a:cubicBezTo>
                  <a:pt x="52455" y="28296"/>
                  <a:pt x="51536" y="27922"/>
                  <a:pt x="50578" y="27908"/>
                </a:cubicBezTo>
                <a:lnTo>
                  <a:pt x="28480" y="50102"/>
                </a:lnTo>
                <a:cubicBezTo>
                  <a:pt x="28607" y="50994"/>
                  <a:pt x="29006" y="51826"/>
                  <a:pt x="29623" y="52483"/>
                </a:cubicBezTo>
                <a:lnTo>
                  <a:pt x="45244" y="71533"/>
                </a:lnTo>
                <a:cubicBezTo>
                  <a:pt x="47342" y="73823"/>
                  <a:pt x="48001" y="77085"/>
                  <a:pt x="46958" y="80010"/>
                </a:cubicBezTo>
                <a:cubicBezTo>
                  <a:pt x="44124" y="85225"/>
                  <a:pt x="41826" y="90714"/>
                  <a:pt x="40100" y="96393"/>
                </a:cubicBezTo>
                <a:cubicBezTo>
                  <a:pt x="39252" y="98990"/>
                  <a:pt x="36996" y="100876"/>
                  <a:pt x="34290" y="101251"/>
                </a:cubicBezTo>
                <a:lnTo>
                  <a:pt x="6572" y="104299"/>
                </a:lnTo>
                <a:cubicBezTo>
                  <a:pt x="5964" y="104394"/>
                  <a:pt x="5517" y="104921"/>
                  <a:pt x="5525" y="105537"/>
                </a:cubicBezTo>
                <a:lnTo>
                  <a:pt x="5525" y="135922"/>
                </a:lnTo>
                <a:cubicBezTo>
                  <a:pt x="5616" y="136654"/>
                  <a:pt x="6217" y="137215"/>
                  <a:pt x="6953" y="137256"/>
                </a:cubicBezTo>
                <a:lnTo>
                  <a:pt x="33909" y="140208"/>
                </a:lnTo>
                <a:cubicBezTo>
                  <a:pt x="36959" y="140768"/>
                  <a:pt x="39450" y="142967"/>
                  <a:pt x="40386" y="145923"/>
                </a:cubicBezTo>
                <a:cubicBezTo>
                  <a:pt x="41943" y="150801"/>
                  <a:pt x="43886" y="155546"/>
                  <a:pt x="46196" y="160115"/>
                </a:cubicBezTo>
                <a:cubicBezTo>
                  <a:pt x="47755" y="162692"/>
                  <a:pt x="47755" y="165921"/>
                  <a:pt x="46196" y="168497"/>
                </a:cubicBezTo>
                <a:lnTo>
                  <a:pt x="28194" y="190976"/>
                </a:lnTo>
                <a:cubicBezTo>
                  <a:pt x="28521" y="191822"/>
                  <a:pt x="29006" y="192598"/>
                  <a:pt x="29623" y="193262"/>
                </a:cubicBezTo>
                <a:lnTo>
                  <a:pt x="48673" y="212312"/>
                </a:lnTo>
                <a:cubicBezTo>
                  <a:pt x="49330" y="213017"/>
                  <a:pt x="50200" y="213486"/>
                  <a:pt x="51149" y="213646"/>
                </a:cubicBezTo>
                <a:lnTo>
                  <a:pt x="73438" y="195739"/>
                </a:lnTo>
                <a:cubicBezTo>
                  <a:pt x="74432" y="195112"/>
                  <a:pt x="75598" y="194812"/>
                  <a:pt x="76772" y="194882"/>
                </a:cubicBezTo>
                <a:close/>
                <a:moveTo>
                  <a:pt x="121158" y="174117"/>
                </a:moveTo>
                <a:cubicBezTo>
                  <a:pt x="91542" y="174275"/>
                  <a:pt x="67405" y="150394"/>
                  <a:pt x="67247" y="120778"/>
                </a:cubicBezTo>
                <a:cubicBezTo>
                  <a:pt x="67090" y="91162"/>
                  <a:pt x="90970" y="67025"/>
                  <a:pt x="120587" y="66867"/>
                </a:cubicBezTo>
                <a:cubicBezTo>
                  <a:pt x="150203" y="66710"/>
                  <a:pt x="174339" y="90590"/>
                  <a:pt x="174497" y="120207"/>
                </a:cubicBezTo>
                <a:cubicBezTo>
                  <a:pt x="174498" y="120333"/>
                  <a:pt x="174498" y="120460"/>
                  <a:pt x="174498" y="120587"/>
                </a:cubicBezTo>
                <a:cubicBezTo>
                  <a:pt x="174498" y="150151"/>
                  <a:pt x="150531" y="174117"/>
                  <a:pt x="120967" y="174117"/>
                </a:cubicBezTo>
                <a:close/>
                <a:moveTo>
                  <a:pt x="121158" y="71628"/>
                </a:moveTo>
                <a:cubicBezTo>
                  <a:pt x="94119" y="71628"/>
                  <a:pt x="72199" y="93548"/>
                  <a:pt x="72199" y="120587"/>
                </a:cubicBezTo>
                <a:cubicBezTo>
                  <a:pt x="72199" y="147626"/>
                  <a:pt x="94119" y="169545"/>
                  <a:pt x="121158" y="169545"/>
                </a:cubicBezTo>
                <a:cubicBezTo>
                  <a:pt x="148197" y="169545"/>
                  <a:pt x="170117" y="147626"/>
                  <a:pt x="170117" y="120587"/>
                </a:cubicBezTo>
                <a:cubicBezTo>
                  <a:pt x="170117" y="93548"/>
                  <a:pt x="148198" y="71628"/>
                  <a:pt x="121159" y="71628"/>
                </a:cubicBezTo>
                <a:cubicBezTo>
                  <a:pt x="121095" y="71628"/>
                  <a:pt x="121031" y="71628"/>
                  <a:pt x="120968" y="71628"/>
                </a:cubicBezTo>
                <a:close/>
              </a:path>
            </a:pathLst>
          </a:custGeom>
          <a:solidFill>
            <a:srgbClr val="132B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80F27B87-9AC2-9E6C-E0F4-7F2C0496C907}"/>
              </a:ext>
            </a:extLst>
          </p:cNvPr>
          <p:cNvSpPr/>
          <p:nvPr/>
        </p:nvSpPr>
        <p:spPr>
          <a:xfrm>
            <a:off x="5716367" y="2515108"/>
            <a:ext cx="155753" cy="155508"/>
          </a:xfrm>
          <a:custGeom>
            <a:avLst/>
            <a:gdLst>
              <a:gd name="connsiteX0" fmla="*/ 136398 w 241934"/>
              <a:gd name="connsiteY0" fmla="*/ 241554 h 241554"/>
              <a:gd name="connsiteX1" fmla="*/ 106013 w 241934"/>
              <a:gd name="connsiteY1" fmla="*/ 241554 h 241554"/>
              <a:gd name="connsiteX2" fmla="*/ 100013 w 241934"/>
              <a:gd name="connsiteY2" fmla="*/ 236030 h 241554"/>
              <a:gd name="connsiteX3" fmla="*/ 97060 w 241934"/>
              <a:gd name="connsiteY3" fmla="*/ 208979 h 241554"/>
              <a:gd name="connsiteX4" fmla="*/ 94679 w 241934"/>
              <a:gd name="connsiteY4" fmla="*/ 206407 h 241554"/>
              <a:gd name="connsiteX5" fmla="*/ 79629 w 241934"/>
              <a:gd name="connsiteY5" fmla="*/ 200311 h 241554"/>
              <a:gd name="connsiteX6" fmla="*/ 76295 w 241934"/>
              <a:gd name="connsiteY6" fmla="*/ 199644 h 241554"/>
              <a:gd name="connsiteX7" fmla="*/ 53721 w 241934"/>
              <a:gd name="connsiteY7" fmla="*/ 217837 h 241554"/>
              <a:gd name="connsiteX8" fmla="*/ 45244 w 241934"/>
              <a:gd name="connsiteY8" fmla="*/ 216027 h 241554"/>
              <a:gd name="connsiteX9" fmla="*/ 25718 w 241934"/>
              <a:gd name="connsiteY9" fmla="*/ 196501 h 241554"/>
              <a:gd name="connsiteX10" fmla="*/ 23908 w 241934"/>
              <a:gd name="connsiteY10" fmla="*/ 188024 h 241554"/>
              <a:gd name="connsiteX11" fmla="*/ 41910 w 241934"/>
              <a:gd name="connsiteY11" fmla="*/ 165640 h 241554"/>
              <a:gd name="connsiteX12" fmla="*/ 41243 w 241934"/>
              <a:gd name="connsiteY12" fmla="*/ 162306 h 241554"/>
              <a:gd name="connsiteX13" fmla="*/ 35052 w 241934"/>
              <a:gd name="connsiteY13" fmla="*/ 147257 h 241554"/>
              <a:gd name="connsiteX14" fmla="*/ 32575 w 241934"/>
              <a:gd name="connsiteY14" fmla="*/ 144875 h 241554"/>
              <a:gd name="connsiteX15" fmla="*/ 5525 w 241934"/>
              <a:gd name="connsiteY15" fmla="*/ 141637 h 241554"/>
              <a:gd name="connsiteX16" fmla="*/ 0 w 241934"/>
              <a:gd name="connsiteY16" fmla="*/ 135636 h 241554"/>
              <a:gd name="connsiteX17" fmla="*/ 0 w 241934"/>
              <a:gd name="connsiteY17" fmla="*/ 105347 h 241554"/>
              <a:gd name="connsiteX18" fmla="*/ 5144 w 241934"/>
              <a:gd name="connsiteY18" fmla="*/ 99441 h 241554"/>
              <a:gd name="connsiteX19" fmla="*/ 32957 w 241934"/>
              <a:gd name="connsiteY19" fmla="*/ 96393 h 241554"/>
              <a:gd name="connsiteX20" fmla="*/ 34862 w 241934"/>
              <a:gd name="connsiteY20" fmla="*/ 94964 h 241554"/>
              <a:gd name="connsiteX21" fmla="*/ 42006 w 241934"/>
              <a:gd name="connsiteY21" fmla="*/ 77629 h 241554"/>
              <a:gd name="connsiteX22" fmla="*/ 40767 w 241934"/>
              <a:gd name="connsiteY22" fmla="*/ 74200 h 241554"/>
              <a:gd name="connsiteX23" fmla="*/ 25146 w 241934"/>
              <a:gd name="connsiteY23" fmla="*/ 55150 h 241554"/>
              <a:gd name="connsiteX24" fmla="*/ 24289 w 241934"/>
              <a:gd name="connsiteY24" fmla="*/ 46577 h 241554"/>
              <a:gd name="connsiteX25" fmla="*/ 46577 w 241934"/>
              <a:gd name="connsiteY25" fmla="*/ 24289 h 241554"/>
              <a:gd name="connsiteX26" fmla="*/ 55150 w 241934"/>
              <a:gd name="connsiteY26" fmla="*/ 25051 h 241554"/>
              <a:gd name="connsiteX27" fmla="*/ 74200 w 241934"/>
              <a:gd name="connsiteY27" fmla="*/ 40672 h 241554"/>
              <a:gd name="connsiteX28" fmla="*/ 77629 w 241934"/>
              <a:gd name="connsiteY28" fmla="*/ 42005 h 241554"/>
              <a:gd name="connsiteX29" fmla="*/ 94869 w 241934"/>
              <a:gd name="connsiteY29" fmla="*/ 34767 h 241554"/>
              <a:gd name="connsiteX30" fmla="*/ 96393 w 241934"/>
              <a:gd name="connsiteY30" fmla="*/ 32862 h 241554"/>
              <a:gd name="connsiteX31" fmla="*/ 99441 w 241934"/>
              <a:gd name="connsiteY31" fmla="*/ 5144 h 241554"/>
              <a:gd name="connsiteX32" fmla="*/ 105346 w 241934"/>
              <a:gd name="connsiteY32" fmla="*/ 0 h 241554"/>
              <a:gd name="connsiteX33" fmla="*/ 136398 w 241934"/>
              <a:gd name="connsiteY33" fmla="*/ 0 h 241554"/>
              <a:gd name="connsiteX34" fmla="*/ 142399 w 241934"/>
              <a:gd name="connsiteY34" fmla="*/ 5525 h 241554"/>
              <a:gd name="connsiteX35" fmla="*/ 145352 w 241934"/>
              <a:gd name="connsiteY35" fmla="*/ 32480 h 241554"/>
              <a:gd name="connsiteX36" fmla="*/ 147828 w 241934"/>
              <a:gd name="connsiteY36" fmla="*/ 35052 h 241554"/>
              <a:gd name="connsiteX37" fmla="*/ 162783 w 241934"/>
              <a:gd name="connsiteY37" fmla="*/ 41244 h 241554"/>
              <a:gd name="connsiteX38" fmla="*/ 166211 w 241934"/>
              <a:gd name="connsiteY38" fmla="*/ 41815 h 241554"/>
              <a:gd name="connsiteX39" fmla="*/ 188595 w 241934"/>
              <a:gd name="connsiteY39" fmla="*/ 23908 h 241554"/>
              <a:gd name="connsiteX40" fmla="*/ 197073 w 241934"/>
              <a:gd name="connsiteY40" fmla="*/ 25622 h 241554"/>
              <a:gd name="connsiteX41" fmla="*/ 216599 w 241934"/>
              <a:gd name="connsiteY41" fmla="*/ 44672 h 241554"/>
              <a:gd name="connsiteX42" fmla="*/ 218313 w 241934"/>
              <a:gd name="connsiteY42" fmla="*/ 53150 h 241554"/>
              <a:gd name="connsiteX43" fmla="*/ 200311 w 241934"/>
              <a:gd name="connsiteY43" fmla="*/ 75629 h 241554"/>
              <a:gd name="connsiteX44" fmla="*/ 200978 w 241934"/>
              <a:gd name="connsiteY44" fmla="*/ 78962 h 241554"/>
              <a:gd name="connsiteX45" fmla="*/ 206883 w 241934"/>
              <a:gd name="connsiteY45" fmla="*/ 94012 h 241554"/>
              <a:gd name="connsiteX46" fmla="*/ 209455 w 241934"/>
              <a:gd name="connsiteY46" fmla="*/ 96489 h 241554"/>
              <a:gd name="connsiteX47" fmla="*/ 236411 w 241934"/>
              <a:gd name="connsiteY47" fmla="*/ 99441 h 241554"/>
              <a:gd name="connsiteX48" fmla="*/ 241935 w 241934"/>
              <a:gd name="connsiteY48" fmla="*/ 105347 h 241554"/>
              <a:gd name="connsiteX49" fmla="*/ 241935 w 241934"/>
              <a:gd name="connsiteY49" fmla="*/ 135731 h 241554"/>
              <a:gd name="connsiteX50" fmla="*/ 236791 w 241934"/>
              <a:gd name="connsiteY50" fmla="*/ 141637 h 241554"/>
              <a:gd name="connsiteX51" fmla="*/ 209074 w 241934"/>
              <a:gd name="connsiteY51" fmla="*/ 144685 h 241554"/>
              <a:gd name="connsiteX52" fmla="*/ 207169 w 241934"/>
              <a:gd name="connsiteY52" fmla="*/ 146209 h 241554"/>
              <a:gd name="connsiteX53" fmla="*/ 199930 w 241934"/>
              <a:gd name="connsiteY53" fmla="*/ 163545 h 241554"/>
              <a:gd name="connsiteX54" fmla="*/ 201263 w 241934"/>
              <a:gd name="connsiteY54" fmla="*/ 166878 h 241554"/>
              <a:gd name="connsiteX55" fmla="*/ 216884 w 241934"/>
              <a:gd name="connsiteY55" fmla="*/ 185928 h 241554"/>
              <a:gd name="connsiteX56" fmla="*/ 217646 w 241934"/>
              <a:gd name="connsiteY56" fmla="*/ 194406 h 241554"/>
              <a:gd name="connsiteX57" fmla="*/ 195358 w 241934"/>
              <a:gd name="connsiteY57" fmla="*/ 216789 h 241554"/>
              <a:gd name="connsiteX58" fmla="*/ 186785 w 241934"/>
              <a:gd name="connsiteY58" fmla="*/ 215932 h 241554"/>
              <a:gd name="connsiteX59" fmla="*/ 167735 w 241934"/>
              <a:gd name="connsiteY59" fmla="*/ 200311 h 241554"/>
              <a:gd name="connsiteX60" fmla="*/ 164307 w 241934"/>
              <a:gd name="connsiteY60" fmla="*/ 199073 h 241554"/>
              <a:gd name="connsiteX61" fmla="*/ 146971 w 241934"/>
              <a:gd name="connsiteY61" fmla="*/ 206217 h 241554"/>
              <a:gd name="connsiteX62" fmla="*/ 145542 w 241934"/>
              <a:gd name="connsiteY62" fmla="*/ 208122 h 241554"/>
              <a:gd name="connsiteX63" fmla="*/ 142494 w 241934"/>
              <a:gd name="connsiteY63" fmla="*/ 235839 h 241554"/>
              <a:gd name="connsiteX64" fmla="*/ 136398 w 241934"/>
              <a:gd name="connsiteY64" fmla="*/ 241554 h 241554"/>
              <a:gd name="connsiteX65" fmla="*/ 76962 w 241934"/>
              <a:gd name="connsiteY65" fmla="*/ 194882 h 241554"/>
              <a:gd name="connsiteX66" fmla="*/ 81820 w 241934"/>
              <a:gd name="connsiteY66" fmla="*/ 196215 h 241554"/>
              <a:gd name="connsiteX67" fmla="*/ 96012 w 241934"/>
              <a:gd name="connsiteY67" fmla="*/ 202025 h 241554"/>
              <a:gd name="connsiteX68" fmla="*/ 101727 w 241934"/>
              <a:gd name="connsiteY68" fmla="*/ 208502 h 241554"/>
              <a:gd name="connsiteX69" fmla="*/ 104680 w 241934"/>
              <a:gd name="connsiteY69" fmla="*/ 235458 h 241554"/>
              <a:gd name="connsiteX70" fmla="*/ 106014 w 241934"/>
              <a:gd name="connsiteY70" fmla="*/ 236887 h 241554"/>
              <a:gd name="connsiteX71" fmla="*/ 136398 w 241934"/>
              <a:gd name="connsiteY71" fmla="*/ 236887 h 241554"/>
              <a:gd name="connsiteX72" fmla="*/ 137732 w 241934"/>
              <a:gd name="connsiteY72" fmla="*/ 235839 h 241554"/>
              <a:gd name="connsiteX73" fmla="*/ 140779 w 241934"/>
              <a:gd name="connsiteY73" fmla="*/ 208122 h 241554"/>
              <a:gd name="connsiteX74" fmla="*/ 145637 w 241934"/>
              <a:gd name="connsiteY74" fmla="*/ 202311 h 241554"/>
              <a:gd name="connsiteX75" fmla="*/ 162020 w 241934"/>
              <a:gd name="connsiteY75" fmla="*/ 195453 h 241554"/>
              <a:gd name="connsiteX76" fmla="*/ 170498 w 241934"/>
              <a:gd name="connsiteY76" fmla="*/ 197168 h 241554"/>
              <a:gd name="connsiteX77" fmla="*/ 190024 w 241934"/>
              <a:gd name="connsiteY77" fmla="*/ 212789 h 241554"/>
              <a:gd name="connsiteX78" fmla="*/ 192596 w 241934"/>
              <a:gd name="connsiteY78" fmla="*/ 213837 h 241554"/>
              <a:gd name="connsiteX79" fmla="*/ 214694 w 241934"/>
              <a:gd name="connsiteY79" fmla="*/ 191643 h 241554"/>
              <a:gd name="connsiteX80" fmla="*/ 213551 w 241934"/>
              <a:gd name="connsiteY80" fmla="*/ 189262 h 241554"/>
              <a:gd name="connsiteX81" fmla="*/ 197929 w 241934"/>
              <a:gd name="connsiteY81" fmla="*/ 170212 h 241554"/>
              <a:gd name="connsiteX82" fmla="*/ 196215 w 241934"/>
              <a:gd name="connsiteY82" fmla="*/ 161639 h 241554"/>
              <a:gd name="connsiteX83" fmla="*/ 202978 w 241934"/>
              <a:gd name="connsiteY83" fmla="*/ 145256 h 241554"/>
              <a:gd name="connsiteX84" fmla="*/ 208883 w 241934"/>
              <a:gd name="connsiteY84" fmla="*/ 140494 h 241554"/>
              <a:gd name="connsiteX85" fmla="*/ 236601 w 241934"/>
              <a:gd name="connsiteY85" fmla="*/ 137446 h 241554"/>
              <a:gd name="connsiteX86" fmla="*/ 237554 w 241934"/>
              <a:gd name="connsiteY86" fmla="*/ 136112 h 241554"/>
              <a:gd name="connsiteX87" fmla="*/ 237554 w 241934"/>
              <a:gd name="connsiteY87" fmla="*/ 105347 h 241554"/>
              <a:gd name="connsiteX88" fmla="*/ 236220 w 241934"/>
              <a:gd name="connsiteY88" fmla="*/ 104013 h 241554"/>
              <a:gd name="connsiteX89" fmla="*/ 209169 w 241934"/>
              <a:gd name="connsiteY89" fmla="*/ 101060 h 241554"/>
              <a:gd name="connsiteX90" fmla="*/ 202787 w 241934"/>
              <a:gd name="connsiteY90" fmla="*/ 95441 h 241554"/>
              <a:gd name="connsiteX91" fmla="*/ 196882 w 241934"/>
              <a:gd name="connsiteY91" fmla="*/ 81153 h 241554"/>
              <a:gd name="connsiteX92" fmla="*/ 196882 w 241934"/>
              <a:gd name="connsiteY92" fmla="*/ 72771 h 241554"/>
              <a:gd name="connsiteX93" fmla="*/ 214884 w 241934"/>
              <a:gd name="connsiteY93" fmla="*/ 50387 h 241554"/>
              <a:gd name="connsiteX94" fmla="*/ 213455 w 241934"/>
              <a:gd name="connsiteY94" fmla="*/ 48101 h 241554"/>
              <a:gd name="connsiteX95" fmla="*/ 193929 w 241934"/>
              <a:gd name="connsiteY95" fmla="*/ 29051 h 241554"/>
              <a:gd name="connsiteX96" fmla="*/ 191453 w 241934"/>
              <a:gd name="connsiteY96" fmla="*/ 27718 h 241554"/>
              <a:gd name="connsiteX97" fmla="*/ 169259 w 241934"/>
              <a:gd name="connsiteY97" fmla="*/ 45625 h 241554"/>
              <a:gd name="connsiteX98" fmla="*/ 160877 w 241934"/>
              <a:gd name="connsiteY98" fmla="*/ 45625 h 241554"/>
              <a:gd name="connsiteX99" fmla="*/ 146590 w 241934"/>
              <a:gd name="connsiteY99" fmla="*/ 39719 h 241554"/>
              <a:gd name="connsiteX100" fmla="*/ 140970 w 241934"/>
              <a:gd name="connsiteY100" fmla="*/ 33338 h 241554"/>
              <a:gd name="connsiteX101" fmla="*/ 138017 w 241934"/>
              <a:gd name="connsiteY101" fmla="*/ 6287 h 241554"/>
              <a:gd name="connsiteX102" fmla="*/ 136589 w 241934"/>
              <a:gd name="connsiteY102" fmla="*/ 4953 h 241554"/>
              <a:gd name="connsiteX103" fmla="*/ 106299 w 241934"/>
              <a:gd name="connsiteY103" fmla="*/ 4953 h 241554"/>
              <a:gd name="connsiteX104" fmla="*/ 104965 w 241934"/>
              <a:gd name="connsiteY104" fmla="*/ 5906 h 241554"/>
              <a:gd name="connsiteX105" fmla="*/ 101918 w 241934"/>
              <a:gd name="connsiteY105" fmla="*/ 33623 h 241554"/>
              <a:gd name="connsiteX106" fmla="*/ 97155 w 241934"/>
              <a:gd name="connsiteY106" fmla="*/ 39529 h 241554"/>
              <a:gd name="connsiteX107" fmla="*/ 80772 w 241934"/>
              <a:gd name="connsiteY107" fmla="*/ 46292 h 241554"/>
              <a:gd name="connsiteX108" fmla="*/ 72200 w 241934"/>
              <a:gd name="connsiteY108" fmla="*/ 44577 h 241554"/>
              <a:gd name="connsiteX109" fmla="*/ 53150 w 241934"/>
              <a:gd name="connsiteY109" fmla="*/ 28956 h 241554"/>
              <a:gd name="connsiteX110" fmla="*/ 50578 w 241934"/>
              <a:gd name="connsiteY110" fmla="*/ 27908 h 241554"/>
              <a:gd name="connsiteX111" fmla="*/ 28480 w 241934"/>
              <a:gd name="connsiteY111" fmla="*/ 50102 h 241554"/>
              <a:gd name="connsiteX112" fmla="*/ 29623 w 241934"/>
              <a:gd name="connsiteY112" fmla="*/ 52483 h 241554"/>
              <a:gd name="connsiteX113" fmla="*/ 45244 w 241934"/>
              <a:gd name="connsiteY113" fmla="*/ 71533 h 241554"/>
              <a:gd name="connsiteX114" fmla="*/ 46958 w 241934"/>
              <a:gd name="connsiteY114" fmla="*/ 80010 h 241554"/>
              <a:gd name="connsiteX115" fmla="*/ 40100 w 241934"/>
              <a:gd name="connsiteY115" fmla="*/ 96393 h 241554"/>
              <a:gd name="connsiteX116" fmla="*/ 34290 w 241934"/>
              <a:gd name="connsiteY116" fmla="*/ 101251 h 241554"/>
              <a:gd name="connsiteX117" fmla="*/ 6572 w 241934"/>
              <a:gd name="connsiteY117" fmla="*/ 104299 h 241554"/>
              <a:gd name="connsiteX118" fmla="*/ 5525 w 241934"/>
              <a:gd name="connsiteY118" fmla="*/ 105537 h 241554"/>
              <a:gd name="connsiteX119" fmla="*/ 5525 w 241934"/>
              <a:gd name="connsiteY119" fmla="*/ 135922 h 241554"/>
              <a:gd name="connsiteX120" fmla="*/ 6953 w 241934"/>
              <a:gd name="connsiteY120" fmla="*/ 137256 h 241554"/>
              <a:gd name="connsiteX121" fmla="*/ 33909 w 241934"/>
              <a:gd name="connsiteY121" fmla="*/ 140208 h 241554"/>
              <a:gd name="connsiteX122" fmla="*/ 40386 w 241934"/>
              <a:gd name="connsiteY122" fmla="*/ 145923 h 241554"/>
              <a:gd name="connsiteX123" fmla="*/ 46196 w 241934"/>
              <a:gd name="connsiteY123" fmla="*/ 160115 h 241554"/>
              <a:gd name="connsiteX124" fmla="*/ 46196 w 241934"/>
              <a:gd name="connsiteY124" fmla="*/ 168497 h 241554"/>
              <a:gd name="connsiteX125" fmla="*/ 28194 w 241934"/>
              <a:gd name="connsiteY125" fmla="*/ 190976 h 241554"/>
              <a:gd name="connsiteX126" fmla="*/ 29623 w 241934"/>
              <a:gd name="connsiteY126" fmla="*/ 193262 h 241554"/>
              <a:gd name="connsiteX127" fmla="*/ 48673 w 241934"/>
              <a:gd name="connsiteY127" fmla="*/ 212312 h 241554"/>
              <a:gd name="connsiteX128" fmla="*/ 51149 w 241934"/>
              <a:gd name="connsiteY128" fmla="*/ 213646 h 241554"/>
              <a:gd name="connsiteX129" fmla="*/ 73438 w 241934"/>
              <a:gd name="connsiteY129" fmla="*/ 195739 h 241554"/>
              <a:gd name="connsiteX130" fmla="*/ 76772 w 241934"/>
              <a:gd name="connsiteY130" fmla="*/ 194882 h 241554"/>
              <a:gd name="connsiteX131" fmla="*/ 121158 w 241934"/>
              <a:gd name="connsiteY131" fmla="*/ 174117 h 241554"/>
              <a:gd name="connsiteX132" fmla="*/ 67247 w 241934"/>
              <a:gd name="connsiteY132" fmla="*/ 120778 h 241554"/>
              <a:gd name="connsiteX133" fmla="*/ 120587 w 241934"/>
              <a:gd name="connsiteY133" fmla="*/ 66867 h 241554"/>
              <a:gd name="connsiteX134" fmla="*/ 174497 w 241934"/>
              <a:gd name="connsiteY134" fmla="*/ 120207 h 241554"/>
              <a:gd name="connsiteX135" fmla="*/ 174498 w 241934"/>
              <a:gd name="connsiteY135" fmla="*/ 120587 h 241554"/>
              <a:gd name="connsiteX136" fmla="*/ 120967 w 241934"/>
              <a:gd name="connsiteY136" fmla="*/ 174117 h 241554"/>
              <a:gd name="connsiteX137" fmla="*/ 121158 w 241934"/>
              <a:gd name="connsiteY137" fmla="*/ 71628 h 241554"/>
              <a:gd name="connsiteX138" fmla="*/ 72199 w 241934"/>
              <a:gd name="connsiteY138" fmla="*/ 120587 h 241554"/>
              <a:gd name="connsiteX139" fmla="*/ 121158 w 241934"/>
              <a:gd name="connsiteY139" fmla="*/ 169545 h 241554"/>
              <a:gd name="connsiteX140" fmla="*/ 170117 w 241934"/>
              <a:gd name="connsiteY140" fmla="*/ 120587 h 241554"/>
              <a:gd name="connsiteX141" fmla="*/ 121159 w 241934"/>
              <a:gd name="connsiteY141" fmla="*/ 71628 h 241554"/>
              <a:gd name="connsiteX142" fmla="*/ 120968 w 241934"/>
              <a:gd name="connsiteY142" fmla="*/ 71628 h 24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41934" h="241554">
                <a:moveTo>
                  <a:pt x="136398" y="241554"/>
                </a:moveTo>
                <a:lnTo>
                  <a:pt x="106013" y="241554"/>
                </a:lnTo>
                <a:cubicBezTo>
                  <a:pt x="102928" y="241436"/>
                  <a:pt x="100385" y="239095"/>
                  <a:pt x="100013" y="236030"/>
                </a:cubicBezTo>
                <a:lnTo>
                  <a:pt x="97060" y="208979"/>
                </a:lnTo>
                <a:cubicBezTo>
                  <a:pt x="96717" y="207793"/>
                  <a:pt x="95834" y="206840"/>
                  <a:pt x="94679" y="206407"/>
                </a:cubicBezTo>
                <a:cubicBezTo>
                  <a:pt x="89487" y="204838"/>
                  <a:pt x="84449" y="202798"/>
                  <a:pt x="79629" y="200311"/>
                </a:cubicBezTo>
                <a:cubicBezTo>
                  <a:pt x="78628" y="199710"/>
                  <a:pt x="77450" y="199474"/>
                  <a:pt x="76295" y="199644"/>
                </a:cubicBezTo>
                <a:lnTo>
                  <a:pt x="53721" y="217837"/>
                </a:lnTo>
                <a:cubicBezTo>
                  <a:pt x="50835" y="219403"/>
                  <a:pt x="47238" y="218636"/>
                  <a:pt x="45244" y="216027"/>
                </a:cubicBezTo>
                <a:lnTo>
                  <a:pt x="25718" y="196501"/>
                </a:lnTo>
                <a:cubicBezTo>
                  <a:pt x="23072" y="194530"/>
                  <a:pt x="22298" y="190903"/>
                  <a:pt x="23908" y="188024"/>
                </a:cubicBezTo>
                <a:lnTo>
                  <a:pt x="41910" y="165640"/>
                </a:lnTo>
                <a:cubicBezTo>
                  <a:pt x="42080" y="164485"/>
                  <a:pt x="41844" y="163307"/>
                  <a:pt x="41243" y="162306"/>
                </a:cubicBezTo>
                <a:cubicBezTo>
                  <a:pt x="38766" y="157470"/>
                  <a:pt x="36695" y="152436"/>
                  <a:pt x="35052" y="147257"/>
                </a:cubicBezTo>
                <a:cubicBezTo>
                  <a:pt x="34680" y="146097"/>
                  <a:pt x="33749" y="145202"/>
                  <a:pt x="32575" y="144875"/>
                </a:cubicBezTo>
                <a:lnTo>
                  <a:pt x="5525" y="141637"/>
                </a:lnTo>
                <a:cubicBezTo>
                  <a:pt x="2459" y="141265"/>
                  <a:pt x="118" y="138722"/>
                  <a:pt x="0" y="135636"/>
                </a:cubicBezTo>
                <a:lnTo>
                  <a:pt x="0" y="105347"/>
                </a:lnTo>
                <a:cubicBezTo>
                  <a:pt x="17" y="102377"/>
                  <a:pt x="2204" y="99866"/>
                  <a:pt x="5144" y="99441"/>
                </a:cubicBezTo>
                <a:lnTo>
                  <a:pt x="32957" y="96393"/>
                </a:lnTo>
                <a:cubicBezTo>
                  <a:pt x="33775" y="96229"/>
                  <a:pt x="34475" y="95704"/>
                  <a:pt x="34862" y="94964"/>
                </a:cubicBezTo>
                <a:cubicBezTo>
                  <a:pt x="36606" y="88944"/>
                  <a:pt x="39002" y="83131"/>
                  <a:pt x="42006" y="77629"/>
                </a:cubicBezTo>
                <a:cubicBezTo>
                  <a:pt x="42017" y="76375"/>
                  <a:pt x="41577" y="75158"/>
                  <a:pt x="40767" y="74200"/>
                </a:cubicBezTo>
                <a:lnTo>
                  <a:pt x="25146" y="55150"/>
                </a:lnTo>
                <a:cubicBezTo>
                  <a:pt x="22805" y="52885"/>
                  <a:pt x="22442" y="49261"/>
                  <a:pt x="24289" y="46577"/>
                </a:cubicBezTo>
                <a:lnTo>
                  <a:pt x="46577" y="24289"/>
                </a:lnTo>
                <a:cubicBezTo>
                  <a:pt x="49238" y="22418"/>
                  <a:pt x="52861" y="22740"/>
                  <a:pt x="55150" y="25051"/>
                </a:cubicBezTo>
                <a:lnTo>
                  <a:pt x="74200" y="40672"/>
                </a:lnTo>
                <a:cubicBezTo>
                  <a:pt x="75139" y="41524"/>
                  <a:pt x="76360" y="41999"/>
                  <a:pt x="77629" y="42005"/>
                </a:cubicBezTo>
                <a:cubicBezTo>
                  <a:pt x="83094" y="38971"/>
                  <a:pt x="88875" y="36544"/>
                  <a:pt x="94869" y="34767"/>
                </a:cubicBezTo>
                <a:cubicBezTo>
                  <a:pt x="95655" y="34415"/>
                  <a:pt x="96222" y="33705"/>
                  <a:pt x="96393" y="32862"/>
                </a:cubicBezTo>
                <a:lnTo>
                  <a:pt x="99441" y="5144"/>
                </a:lnTo>
                <a:cubicBezTo>
                  <a:pt x="99826" y="2183"/>
                  <a:pt x="102361" y="-25"/>
                  <a:pt x="105346" y="0"/>
                </a:cubicBezTo>
                <a:lnTo>
                  <a:pt x="136398" y="0"/>
                </a:lnTo>
                <a:cubicBezTo>
                  <a:pt x="139517" y="35"/>
                  <a:pt x="142106" y="2419"/>
                  <a:pt x="142399" y="5525"/>
                </a:cubicBezTo>
                <a:lnTo>
                  <a:pt x="145352" y="32480"/>
                </a:lnTo>
                <a:cubicBezTo>
                  <a:pt x="145684" y="33704"/>
                  <a:pt x="146618" y="34674"/>
                  <a:pt x="147828" y="35052"/>
                </a:cubicBezTo>
                <a:cubicBezTo>
                  <a:pt x="152997" y="36640"/>
                  <a:pt x="158004" y="38713"/>
                  <a:pt x="162783" y="41244"/>
                </a:cubicBezTo>
                <a:cubicBezTo>
                  <a:pt x="163825" y="41826"/>
                  <a:pt x="165037" y="42028"/>
                  <a:pt x="166211" y="41815"/>
                </a:cubicBezTo>
                <a:lnTo>
                  <a:pt x="188595" y="23908"/>
                </a:lnTo>
                <a:cubicBezTo>
                  <a:pt x="191459" y="22321"/>
                  <a:pt x="195051" y="23047"/>
                  <a:pt x="197073" y="25622"/>
                </a:cubicBezTo>
                <a:lnTo>
                  <a:pt x="216599" y="44672"/>
                </a:lnTo>
                <a:cubicBezTo>
                  <a:pt x="219174" y="46694"/>
                  <a:pt x="219901" y="50286"/>
                  <a:pt x="218313" y="53150"/>
                </a:cubicBezTo>
                <a:lnTo>
                  <a:pt x="200311" y="75629"/>
                </a:lnTo>
                <a:cubicBezTo>
                  <a:pt x="200207" y="76781"/>
                  <a:pt x="200439" y="77939"/>
                  <a:pt x="200978" y="78962"/>
                </a:cubicBezTo>
                <a:cubicBezTo>
                  <a:pt x="203378" y="83799"/>
                  <a:pt x="205354" y="88834"/>
                  <a:pt x="206883" y="94012"/>
                </a:cubicBezTo>
                <a:cubicBezTo>
                  <a:pt x="207228" y="95243"/>
                  <a:pt x="208212" y="96190"/>
                  <a:pt x="209455" y="96489"/>
                </a:cubicBezTo>
                <a:lnTo>
                  <a:pt x="236411" y="99441"/>
                </a:lnTo>
                <a:cubicBezTo>
                  <a:pt x="239481" y="99729"/>
                  <a:pt x="241852" y="102264"/>
                  <a:pt x="241935" y="105347"/>
                </a:cubicBezTo>
                <a:lnTo>
                  <a:pt x="241935" y="135731"/>
                </a:lnTo>
                <a:cubicBezTo>
                  <a:pt x="241918" y="138702"/>
                  <a:pt x="239731" y="141213"/>
                  <a:pt x="236791" y="141637"/>
                </a:cubicBezTo>
                <a:lnTo>
                  <a:pt x="209074" y="144685"/>
                </a:lnTo>
                <a:cubicBezTo>
                  <a:pt x="208230" y="144856"/>
                  <a:pt x="207521" y="145423"/>
                  <a:pt x="207169" y="146209"/>
                </a:cubicBezTo>
                <a:cubicBezTo>
                  <a:pt x="205340" y="152215"/>
                  <a:pt x="202915" y="158022"/>
                  <a:pt x="199930" y="163545"/>
                </a:cubicBezTo>
                <a:cubicBezTo>
                  <a:pt x="199959" y="164780"/>
                  <a:pt x="200433" y="165963"/>
                  <a:pt x="201263" y="166878"/>
                </a:cubicBezTo>
                <a:lnTo>
                  <a:pt x="216884" y="185928"/>
                </a:lnTo>
                <a:cubicBezTo>
                  <a:pt x="219220" y="188167"/>
                  <a:pt x="219545" y="191786"/>
                  <a:pt x="217646" y="194406"/>
                </a:cubicBezTo>
                <a:lnTo>
                  <a:pt x="195358" y="216789"/>
                </a:lnTo>
                <a:cubicBezTo>
                  <a:pt x="192675" y="218636"/>
                  <a:pt x="189050" y="218273"/>
                  <a:pt x="186785" y="215932"/>
                </a:cubicBezTo>
                <a:lnTo>
                  <a:pt x="167735" y="200311"/>
                </a:lnTo>
                <a:cubicBezTo>
                  <a:pt x="166808" y="199450"/>
                  <a:pt x="165570" y="199004"/>
                  <a:pt x="164307" y="199073"/>
                </a:cubicBezTo>
                <a:cubicBezTo>
                  <a:pt x="158797" y="202061"/>
                  <a:pt x="152986" y="204455"/>
                  <a:pt x="146971" y="206217"/>
                </a:cubicBezTo>
                <a:cubicBezTo>
                  <a:pt x="146201" y="206566"/>
                  <a:pt x="145662" y="207284"/>
                  <a:pt x="145542" y="208122"/>
                </a:cubicBezTo>
                <a:lnTo>
                  <a:pt x="142494" y="235839"/>
                </a:lnTo>
                <a:cubicBezTo>
                  <a:pt x="142293" y="239056"/>
                  <a:pt x="139622" y="241561"/>
                  <a:pt x="136398" y="241554"/>
                </a:cubicBezTo>
                <a:close/>
                <a:moveTo>
                  <a:pt x="76962" y="194882"/>
                </a:moveTo>
                <a:cubicBezTo>
                  <a:pt x="78663" y="194943"/>
                  <a:pt x="80326" y="195399"/>
                  <a:pt x="81820" y="196215"/>
                </a:cubicBezTo>
                <a:cubicBezTo>
                  <a:pt x="86371" y="198565"/>
                  <a:pt x="91120" y="200509"/>
                  <a:pt x="96012" y="202025"/>
                </a:cubicBezTo>
                <a:cubicBezTo>
                  <a:pt x="98969" y="202961"/>
                  <a:pt x="101167" y="205453"/>
                  <a:pt x="101727" y="208502"/>
                </a:cubicBezTo>
                <a:lnTo>
                  <a:pt x="104680" y="235458"/>
                </a:lnTo>
                <a:cubicBezTo>
                  <a:pt x="104720" y="236194"/>
                  <a:pt x="105282" y="236796"/>
                  <a:pt x="106014" y="236887"/>
                </a:cubicBezTo>
                <a:lnTo>
                  <a:pt x="136398" y="236887"/>
                </a:lnTo>
                <a:cubicBezTo>
                  <a:pt x="137049" y="236945"/>
                  <a:pt x="137633" y="236486"/>
                  <a:pt x="137732" y="235839"/>
                </a:cubicBezTo>
                <a:lnTo>
                  <a:pt x="140779" y="208122"/>
                </a:lnTo>
                <a:cubicBezTo>
                  <a:pt x="141154" y="205415"/>
                  <a:pt x="143040" y="203160"/>
                  <a:pt x="145637" y="202311"/>
                </a:cubicBezTo>
                <a:cubicBezTo>
                  <a:pt x="151316" y="200585"/>
                  <a:pt x="156805" y="198288"/>
                  <a:pt x="162020" y="195453"/>
                </a:cubicBezTo>
                <a:cubicBezTo>
                  <a:pt x="164945" y="194410"/>
                  <a:pt x="168208" y="195070"/>
                  <a:pt x="170498" y="197168"/>
                </a:cubicBezTo>
                <a:lnTo>
                  <a:pt x="190024" y="212789"/>
                </a:lnTo>
                <a:cubicBezTo>
                  <a:pt x="190680" y="213506"/>
                  <a:pt x="191625" y="213891"/>
                  <a:pt x="192596" y="213837"/>
                </a:cubicBezTo>
                <a:lnTo>
                  <a:pt x="214694" y="191643"/>
                </a:lnTo>
                <a:cubicBezTo>
                  <a:pt x="214446" y="190792"/>
                  <a:pt x="214059" y="189988"/>
                  <a:pt x="213551" y="189262"/>
                </a:cubicBezTo>
                <a:lnTo>
                  <a:pt x="197929" y="170212"/>
                </a:lnTo>
                <a:cubicBezTo>
                  <a:pt x="195795" y="167902"/>
                  <a:pt x="195133" y="164592"/>
                  <a:pt x="196215" y="161639"/>
                </a:cubicBezTo>
                <a:cubicBezTo>
                  <a:pt x="199019" y="156422"/>
                  <a:pt x="201285" y="150933"/>
                  <a:pt x="202978" y="145256"/>
                </a:cubicBezTo>
                <a:cubicBezTo>
                  <a:pt x="203871" y="142668"/>
                  <a:pt x="206165" y="140819"/>
                  <a:pt x="208883" y="140494"/>
                </a:cubicBezTo>
                <a:lnTo>
                  <a:pt x="236601" y="137446"/>
                </a:lnTo>
                <a:cubicBezTo>
                  <a:pt x="237186" y="137272"/>
                  <a:pt x="237579" y="136723"/>
                  <a:pt x="237554" y="136112"/>
                </a:cubicBezTo>
                <a:lnTo>
                  <a:pt x="237554" y="105347"/>
                </a:lnTo>
                <a:cubicBezTo>
                  <a:pt x="237470" y="104648"/>
                  <a:pt x="236919" y="104096"/>
                  <a:pt x="236220" y="104013"/>
                </a:cubicBezTo>
                <a:lnTo>
                  <a:pt x="209169" y="101060"/>
                </a:lnTo>
                <a:cubicBezTo>
                  <a:pt x="206140" y="100566"/>
                  <a:pt x="203661" y="98383"/>
                  <a:pt x="202787" y="95441"/>
                </a:cubicBezTo>
                <a:cubicBezTo>
                  <a:pt x="201256" y="90509"/>
                  <a:pt x="199279" y="85727"/>
                  <a:pt x="196882" y="81153"/>
                </a:cubicBezTo>
                <a:cubicBezTo>
                  <a:pt x="195365" y="78565"/>
                  <a:pt x="195365" y="75359"/>
                  <a:pt x="196882" y="72771"/>
                </a:cubicBezTo>
                <a:lnTo>
                  <a:pt x="214884" y="50387"/>
                </a:lnTo>
                <a:cubicBezTo>
                  <a:pt x="214628" y="49508"/>
                  <a:pt x="214134" y="48717"/>
                  <a:pt x="213455" y="48101"/>
                </a:cubicBezTo>
                <a:lnTo>
                  <a:pt x="193929" y="29051"/>
                </a:lnTo>
                <a:cubicBezTo>
                  <a:pt x="192786" y="27908"/>
                  <a:pt x="191834" y="27623"/>
                  <a:pt x="191453" y="27718"/>
                </a:cubicBezTo>
                <a:lnTo>
                  <a:pt x="169259" y="45625"/>
                </a:lnTo>
                <a:cubicBezTo>
                  <a:pt x="166672" y="47142"/>
                  <a:pt x="163466" y="47142"/>
                  <a:pt x="160877" y="45625"/>
                </a:cubicBezTo>
                <a:cubicBezTo>
                  <a:pt x="156304" y="43227"/>
                  <a:pt x="151522" y="41251"/>
                  <a:pt x="146590" y="39719"/>
                </a:cubicBezTo>
                <a:cubicBezTo>
                  <a:pt x="143648" y="38846"/>
                  <a:pt x="141464" y="36367"/>
                  <a:pt x="140970" y="33338"/>
                </a:cubicBezTo>
                <a:lnTo>
                  <a:pt x="138017" y="6287"/>
                </a:lnTo>
                <a:cubicBezTo>
                  <a:pt x="137893" y="5573"/>
                  <a:pt x="137310" y="5028"/>
                  <a:pt x="136589" y="4953"/>
                </a:cubicBezTo>
                <a:lnTo>
                  <a:pt x="106299" y="4953"/>
                </a:lnTo>
                <a:cubicBezTo>
                  <a:pt x="105689" y="4928"/>
                  <a:pt x="105140" y="5320"/>
                  <a:pt x="104965" y="5906"/>
                </a:cubicBezTo>
                <a:lnTo>
                  <a:pt x="101918" y="33623"/>
                </a:lnTo>
                <a:cubicBezTo>
                  <a:pt x="101593" y="36342"/>
                  <a:pt x="99743" y="38636"/>
                  <a:pt x="97155" y="39529"/>
                </a:cubicBezTo>
                <a:cubicBezTo>
                  <a:pt x="91479" y="41222"/>
                  <a:pt x="85990" y="43488"/>
                  <a:pt x="80772" y="46292"/>
                </a:cubicBezTo>
                <a:cubicBezTo>
                  <a:pt x="77819" y="47374"/>
                  <a:pt x="74509" y="46712"/>
                  <a:pt x="72200" y="44577"/>
                </a:cubicBezTo>
                <a:lnTo>
                  <a:pt x="53150" y="28956"/>
                </a:lnTo>
                <a:cubicBezTo>
                  <a:pt x="52455" y="28296"/>
                  <a:pt x="51536" y="27922"/>
                  <a:pt x="50578" y="27908"/>
                </a:cubicBezTo>
                <a:lnTo>
                  <a:pt x="28480" y="50102"/>
                </a:lnTo>
                <a:cubicBezTo>
                  <a:pt x="28607" y="50994"/>
                  <a:pt x="29006" y="51826"/>
                  <a:pt x="29623" y="52483"/>
                </a:cubicBezTo>
                <a:lnTo>
                  <a:pt x="45244" y="71533"/>
                </a:lnTo>
                <a:cubicBezTo>
                  <a:pt x="47342" y="73823"/>
                  <a:pt x="48001" y="77085"/>
                  <a:pt x="46958" y="80010"/>
                </a:cubicBezTo>
                <a:cubicBezTo>
                  <a:pt x="44124" y="85225"/>
                  <a:pt x="41826" y="90714"/>
                  <a:pt x="40100" y="96393"/>
                </a:cubicBezTo>
                <a:cubicBezTo>
                  <a:pt x="39252" y="98990"/>
                  <a:pt x="36996" y="100876"/>
                  <a:pt x="34290" y="101251"/>
                </a:cubicBezTo>
                <a:lnTo>
                  <a:pt x="6572" y="104299"/>
                </a:lnTo>
                <a:cubicBezTo>
                  <a:pt x="5964" y="104394"/>
                  <a:pt x="5517" y="104921"/>
                  <a:pt x="5525" y="105537"/>
                </a:cubicBezTo>
                <a:lnTo>
                  <a:pt x="5525" y="135922"/>
                </a:lnTo>
                <a:cubicBezTo>
                  <a:pt x="5616" y="136654"/>
                  <a:pt x="6217" y="137215"/>
                  <a:pt x="6953" y="137256"/>
                </a:cubicBezTo>
                <a:lnTo>
                  <a:pt x="33909" y="140208"/>
                </a:lnTo>
                <a:cubicBezTo>
                  <a:pt x="36959" y="140768"/>
                  <a:pt x="39450" y="142967"/>
                  <a:pt x="40386" y="145923"/>
                </a:cubicBezTo>
                <a:cubicBezTo>
                  <a:pt x="41943" y="150801"/>
                  <a:pt x="43886" y="155546"/>
                  <a:pt x="46196" y="160115"/>
                </a:cubicBezTo>
                <a:cubicBezTo>
                  <a:pt x="47755" y="162692"/>
                  <a:pt x="47755" y="165921"/>
                  <a:pt x="46196" y="168497"/>
                </a:cubicBezTo>
                <a:lnTo>
                  <a:pt x="28194" y="190976"/>
                </a:lnTo>
                <a:cubicBezTo>
                  <a:pt x="28521" y="191822"/>
                  <a:pt x="29006" y="192598"/>
                  <a:pt x="29623" y="193262"/>
                </a:cubicBezTo>
                <a:lnTo>
                  <a:pt x="48673" y="212312"/>
                </a:lnTo>
                <a:cubicBezTo>
                  <a:pt x="49330" y="213017"/>
                  <a:pt x="50200" y="213486"/>
                  <a:pt x="51149" y="213646"/>
                </a:cubicBezTo>
                <a:lnTo>
                  <a:pt x="73438" y="195739"/>
                </a:lnTo>
                <a:cubicBezTo>
                  <a:pt x="74432" y="195112"/>
                  <a:pt x="75598" y="194812"/>
                  <a:pt x="76772" y="194882"/>
                </a:cubicBezTo>
                <a:close/>
                <a:moveTo>
                  <a:pt x="121158" y="174117"/>
                </a:moveTo>
                <a:cubicBezTo>
                  <a:pt x="91542" y="174275"/>
                  <a:pt x="67405" y="150394"/>
                  <a:pt x="67247" y="120778"/>
                </a:cubicBezTo>
                <a:cubicBezTo>
                  <a:pt x="67090" y="91162"/>
                  <a:pt x="90970" y="67025"/>
                  <a:pt x="120587" y="66867"/>
                </a:cubicBezTo>
                <a:cubicBezTo>
                  <a:pt x="150203" y="66710"/>
                  <a:pt x="174339" y="90590"/>
                  <a:pt x="174497" y="120207"/>
                </a:cubicBezTo>
                <a:cubicBezTo>
                  <a:pt x="174498" y="120333"/>
                  <a:pt x="174498" y="120460"/>
                  <a:pt x="174498" y="120587"/>
                </a:cubicBezTo>
                <a:cubicBezTo>
                  <a:pt x="174498" y="150151"/>
                  <a:pt x="150531" y="174117"/>
                  <a:pt x="120967" y="174117"/>
                </a:cubicBezTo>
                <a:close/>
                <a:moveTo>
                  <a:pt x="121158" y="71628"/>
                </a:moveTo>
                <a:cubicBezTo>
                  <a:pt x="94119" y="71628"/>
                  <a:pt x="72199" y="93548"/>
                  <a:pt x="72199" y="120587"/>
                </a:cubicBezTo>
                <a:cubicBezTo>
                  <a:pt x="72199" y="147626"/>
                  <a:pt x="94119" y="169545"/>
                  <a:pt x="121158" y="169545"/>
                </a:cubicBezTo>
                <a:cubicBezTo>
                  <a:pt x="148197" y="169545"/>
                  <a:pt x="170117" y="147626"/>
                  <a:pt x="170117" y="120587"/>
                </a:cubicBezTo>
                <a:cubicBezTo>
                  <a:pt x="170117" y="93548"/>
                  <a:pt x="148198" y="71628"/>
                  <a:pt x="121159" y="71628"/>
                </a:cubicBezTo>
                <a:cubicBezTo>
                  <a:pt x="121095" y="71628"/>
                  <a:pt x="121031" y="71628"/>
                  <a:pt x="120968" y="71628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D63FE3D1-E1A4-EDDA-7700-4F393B802B0F}"/>
              </a:ext>
            </a:extLst>
          </p:cNvPr>
          <p:cNvSpPr/>
          <p:nvPr/>
        </p:nvSpPr>
        <p:spPr>
          <a:xfrm>
            <a:off x="6457177" y="3992312"/>
            <a:ext cx="155692" cy="155692"/>
          </a:xfrm>
          <a:custGeom>
            <a:avLst/>
            <a:gdLst>
              <a:gd name="connsiteX0" fmla="*/ 136112 w 241840"/>
              <a:gd name="connsiteY0" fmla="*/ 241840 h 241840"/>
              <a:gd name="connsiteX1" fmla="*/ 105728 w 241840"/>
              <a:gd name="connsiteY1" fmla="*/ 241840 h 241840"/>
              <a:gd name="connsiteX2" fmla="*/ 99822 w 241840"/>
              <a:gd name="connsiteY2" fmla="*/ 236316 h 241840"/>
              <a:gd name="connsiteX3" fmla="*/ 96869 w 241840"/>
              <a:gd name="connsiteY3" fmla="*/ 209360 h 241840"/>
              <a:gd name="connsiteX4" fmla="*/ 94393 w 241840"/>
              <a:gd name="connsiteY4" fmla="*/ 206788 h 241840"/>
              <a:gd name="connsiteX5" fmla="*/ 79438 w 241840"/>
              <a:gd name="connsiteY5" fmla="*/ 200597 h 241840"/>
              <a:gd name="connsiteX6" fmla="*/ 76010 w 241840"/>
              <a:gd name="connsiteY6" fmla="*/ 200025 h 241840"/>
              <a:gd name="connsiteX7" fmla="*/ 53626 w 241840"/>
              <a:gd name="connsiteY7" fmla="*/ 217932 h 241840"/>
              <a:gd name="connsiteX8" fmla="*/ 45148 w 241840"/>
              <a:gd name="connsiteY8" fmla="*/ 216218 h 241840"/>
              <a:gd name="connsiteX9" fmla="*/ 25622 w 241840"/>
              <a:gd name="connsiteY9" fmla="*/ 196691 h 241840"/>
              <a:gd name="connsiteX10" fmla="*/ 23908 w 241840"/>
              <a:gd name="connsiteY10" fmla="*/ 188214 h 241840"/>
              <a:gd name="connsiteX11" fmla="*/ 41910 w 241840"/>
              <a:gd name="connsiteY11" fmla="*/ 165735 h 241840"/>
              <a:gd name="connsiteX12" fmla="*/ 41243 w 241840"/>
              <a:gd name="connsiteY12" fmla="*/ 162401 h 241840"/>
              <a:gd name="connsiteX13" fmla="*/ 35052 w 241840"/>
              <a:gd name="connsiteY13" fmla="*/ 147447 h 241840"/>
              <a:gd name="connsiteX14" fmla="*/ 32481 w 241840"/>
              <a:gd name="connsiteY14" fmla="*/ 144970 h 241840"/>
              <a:gd name="connsiteX15" fmla="*/ 5525 w 241840"/>
              <a:gd name="connsiteY15" fmla="*/ 142018 h 241840"/>
              <a:gd name="connsiteX16" fmla="*/ 0 w 241840"/>
              <a:gd name="connsiteY16" fmla="*/ 136112 h 241840"/>
              <a:gd name="connsiteX17" fmla="*/ 0 w 241840"/>
              <a:gd name="connsiteY17" fmla="*/ 105728 h 241840"/>
              <a:gd name="connsiteX18" fmla="*/ 5144 w 241840"/>
              <a:gd name="connsiteY18" fmla="*/ 99822 h 241840"/>
              <a:gd name="connsiteX19" fmla="*/ 32861 w 241840"/>
              <a:gd name="connsiteY19" fmla="*/ 96774 h 241840"/>
              <a:gd name="connsiteX20" fmla="*/ 34766 w 241840"/>
              <a:gd name="connsiteY20" fmla="*/ 95250 h 241840"/>
              <a:gd name="connsiteX21" fmla="*/ 42006 w 241840"/>
              <a:gd name="connsiteY21" fmla="*/ 78010 h 241840"/>
              <a:gd name="connsiteX22" fmla="*/ 40672 w 241840"/>
              <a:gd name="connsiteY22" fmla="*/ 74581 h 241840"/>
              <a:gd name="connsiteX23" fmla="*/ 25051 w 241840"/>
              <a:gd name="connsiteY23" fmla="*/ 55054 h 241840"/>
              <a:gd name="connsiteX24" fmla="*/ 24289 w 241840"/>
              <a:gd name="connsiteY24" fmla="*/ 46577 h 241840"/>
              <a:gd name="connsiteX25" fmla="*/ 46577 w 241840"/>
              <a:gd name="connsiteY25" fmla="*/ 24194 h 241840"/>
              <a:gd name="connsiteX26" fmla="*/ 55150 w 241840"/>
              <a:gd name="connsiteY26" fmla="*/ 25051 h 241840"/>
              <a:gd name="connsiteX27" fmla="*/ 74200 w 241840"/>
              <a:gd name="connsiteY27" fmla="*/ 40672 h 241840"/>
              <a:gd name="connsiteX28" fmla="*/ 77629 w 241840"/>
              <a:gd name="connsiteY28" fmla="*/ 41910 h 241840"/>
              <a:gd name="connsiteX29" fmla="*/ 94869 w 241840"/>
              <a:gd name="connsiteY29" fmla="*/ 34766 h 241840"/>
              <a:gd name="connsiteX30" fmla="*/ 96393 w 241840"/>
              <a:gd name="connsiteY30" fmla="*/ 32861 h 241840"/>
              <a:gd name="connsiteX31" fmla="*/ 99441 w 241840"/>
              <a:gd name="connsiteY31" fmla="*/ 5144 h 241840"/>
              <a:gd name="connsiteX32" fmla="*/ 105346 w 241840"/>
              <a:gd name="connsiteY32" fmla="*/ 0 h 241840"/>
              <a:gd name="connsiteX33" fmla="*/ 135731 w 241840"/>
              <a:gd name="connsiteY33" fmla="*/ 0 h 241840"/>
              <a:gd name="connsiteX34" fmla="*/ 141637 w 241840"/>
              <a:gd name="connsiteY34" fmla="*/ 5429 h 241840"/>
              <a:gd name="connsiteX35" fmla="*/ 144685 w 241840"/>
              <a:gd name="connsiteY35" fmla="*/ 32480 h 241840"/>
              <a:gd name="connsiteX36" fmla="*/ 147066 w 241840"/>
              <a:gd name="connsiteY36" fmla="*/ 35052 h 241840"/>
              <a:gd name="connsiteX37" fmla="*/ 162020 w 241840"/>
              <a:gd name="connsiteY37" fmla="*/ 41148 h 241840"/>
              <a:gd name="connsiteX38" fmla="*/ 165449 w 241840"/>
              <a:gd name="connsiteY38" fmla="*/ 41815 h 241840"/>
              <a:gd name="connsiteX39" fmla="*/ 187833 w 241840"/>
              <a:gd name="connsiteY39" fmla="*/ 23813 h 241840"/>
              <a:gd name="connsiteX40" fmla="*/ 196310 w 241840"/>
              <a:gd name="connsiteY40" fmla="*/ 25622 h 241840"/>
              <a:gd name="connsiteX41" fmla="*/ 215837 w 241840"/>
              <a:gd name="connsiteY41" fmla="*/ 44672 h 241840"/>
              <a:gd name="connsiteX42" fmla="*/ 217646 w 241840"/>
              <a:gd name="connsiteY42" fmla="*/ 53150 h 241840"/>
              <a:gd name="connsiteX43" fmla="*/ 200025 w 241840"/>
              <a:gd name="connsiteY43" fmla="*/ 75914 h 241840"/>
              <a:gd name="connsiteX44" fmla="*/ 200692 w 241840"/>
              <a:gd name="connsiteY44" fmla="*/ 79343 h 241840"/>
              <a:gd name="connsiteX45" fmla="*/ 206788 w 241840"/>
              <a:gd name="connsiteY45" fmla="*/ 94297 h 241840"/>
              <a:gd name="connsiteX46" fmla="*/ 209360 w 241840"/>
              <a:gd name="connsiteY46" fmla="*/ 96774 h 241840"/>
              <a:gd name="connsiteX47" fmla="*/ 236411 w 241840"/>
              <a:gd name="connsiteY47" fmla="*/ 99727 h 241840"/>
              <a:gd name="connsiteX48" fmla="*/ 241840 w 241840"/>
              <a:gd name="connsiteY48" fmla="*/ 105632 h 241840"/>
              <a:gd name="connsiteX49" fmla="*/ 241840 w 241840"/>
              <a:gd name="connsiteY49" fmla="*/ 136017 h 241840"/>
              <a:gd name="connsiteX50" fmla="*/ 236696 w 241840"/>
              <a:gd name="connsiteY50" fmla="*/ 141922 h 241840"/>
              <a:gd name="connsiteX51" fmla="*/ 208979 w 241840"/>
              <a:gd name="connsiteY51" fmla="*/ 144971 h 241840"/>
              <a:gd name="connsiteX52" fmla="*/ 207073 w 241840"/>
              <a:gd name="connsiteY52" fmla="*/ 146399 h 241840"/>
              <a:gd name="connsiteX53" fmla="*/ 199930 w 241840"/>
              <a:gd name="connsiteY53" fmla="*/ 163735 h 241840"/>
              <a:gd name="connsiteX54" fmla="*/ 201168 w 241840"/>
              <a:gd name="connsiteY54" fmla="*/ 167164 h 241840"/>
              <a:gd name="connsiteX55" fmla="*/ 216789 w 241840"/>
              <a:gd name="connsiteY55" fmla="*/ 186214 h 241840"/>
              <a:gd name="connsiteX56" fmla="*/ 217646 w 241840"/>
              <a:gd name="connsiteY56" fmla="*/ 194786 h 241840"/>
              <a:gd name="connsiteX57" fmla="*/ 195358 w 241840"/>
              <a:gd name="connsiteY57" fmla="*/ 217551 h 241840"/>
              <a:gd name="connsiteX58" fmla="*/ 186880 w 241840"/>
              <a:gd name="connsiteY58" fmla="*/ 216789 h 241840"/>
              <a:gd name="connsiteX59" fmla="*/ 167354 w 241840"/>
              <a:gd name="connsiteY59" fmla="*/ 201168 h 241840"/>
              <a:gd name="connsiteX60" fmla="*/ 163925 w 241840"/>
              <a:gd name="connsiteY60" fmla="*/ 199834 h 241840"/>
              <a:gd name="connsiteX61" fmla="*/ 146685 w 241840"/>
              <a:gd name="connsiteY61" fmla="*/ 207073 h 241840"/>
              <a:gd name="connsiteX62" fmla="*/ 145161 w 241840"/>
              <a:gd name="connsiteY62" fmla="*/ 208979 h 241840"/>
              <a:gd name="connsiteX63" fmla="*/ 142113 w 241840"/>
              <a:gd name="connsiteY63" fmla="*/ 236696 h 241840"/>
              <a:gd name="connsiteX64" fmla="*/ 136112 w 241840"/>
              <a:gd name="connsiteY64" fmla="*/ 241840 h 241840"/>
              <a:gd name="connsiteX65" fmla="*/ 76676 w 241840"/>
              <a:gd name="connsiteY65" fmla="*/ 195263 h 241840"/>
              <a:gd name="connsiteX66" fmla="*/ 81534 w 241840"/>
              <a:gd name="connsiteY66" fmla="*/ 196501 h 241840"/>
              <a:gd name="connsiteX67" fmla="*/ 95822 w 241840"/>
              <a:gd name="connsiteY67" fmla="*/ 202406 h 241840"/>
              <a:gd name="connsiteX68" fmla="*/ 101441 w 241840"/>
              <a:gd name="connsiteY68" fmla="*/ 208883 h 241840"/>
              <a:gd name="connsiteX69" fmla="*/ 104394 w 241840"/>
              <a:gd name="connsiteY69" fmla="*/ 235839 h 241840"/>
              <a:gd name="connsiteX70" fmla="*/ 105728 w 241840"/>
              <a:gd name="connsiteY70" fmla="*/ 237268 h 241840"/>
              <a:gd name="connsiteX71" fmla="*/ 136112 w 241840"/>
              <a:gd name="connsiteY71" fmla="*/ 237268 h 241840"/>
              <a:gd name="connsiteX72" fmla="*/ 137446 w 241840"/>
              <a:gd name="connsiteY72" fmla="*/ 236220 h 241840"/>
              <a:gd name="connsiteX73" fmla="*/ 140494 w 241840"/>
              <a:gd name="connsiteY73" fmla="*/ 208502 h 241840"/>
              <a:gd name="connsiteX74" fmla="*/ 145256 w 241840"/>
              <a:gd name="connsiteY74" fmla="*/ 202597 h 241840"/>
              <a:gd name="connsiteX75" fmla="*/ 161639 w 241840"/>
              <a:gd name="connsiteY75" fmla="*/ 195834 h 241840"/>
              <a:gd name="connsiteX76" fmla="*/ 170212 w 241840"/>
              <a:gd name="connsiteY76" fmla="*/ 197549 h 241840"/>
              <a:gd name="connsiteX77" fmla="*/ 189262 w 241840"/>
              <a:gd name="connsiteY77" fmla="*/ 213170 h 241840"/>
              <a:gd name="connsiteX78" fmla="*/ 191833 w 241840"/>
              <a:gd name="connsiteY78" fmla="*/ 214217 h 241840"/>
              <a:gd name="connsiteX79" fmla="*/ 213932 w 241840"/>
              <a:gd name="connsiteY79" fmla="*/ 192024 h 241840"/>
              <a:gd name="connsiteX80" fmla="*/ 212789 w 241840"/>
              <a:gd name="connsiteY80" fmla="*/ 189643 h 241840"/>
              <a:gd name="connsiteX81" fmla="*/ 197168 w 241840"/>
              <a:gd name="connsiteY81" fmla="*/ 170117 h 241840"/>
              <a:gd name="connsiteX82" fmla="*/ 195453 w 241840"/>
              <a:gd name="connsiteY82" fmla="*/ 161639 h 241840"/>
              <a:gd name="connsiteX83" fmla="*/ 202311 w 241840"/>
              <a:gd name="connsiteY83" fmla="*/ 145256 h 241840"/>
              <a:gd name="connsiteX84" fmla="*/ 208121 w 241840"/>
              <a:gd name="connsiteY84" fmla="*/ 140398 h 241840"/>
              <a:gd name="connsiteX85" fmla="*/ 235839 w 241840"/>
              <a:gd name="connsiteY85" fmla="*/ 137446 h 241840"/>
              <a:gd name="connsiteX86" fmla="*/ 236887 w 241840"/>
              <a:gd name="connsiteY86" fmla="*/ 136112 h 241840"/>
              <a:gd name="connsiteX87" fmla="*/ 236887 w 241840"/>
              <a:gd name="connsiteY87" fmla="*/ 105728 h 241840"/>
              <a:gd name="connsiteX88" fmla="*/ 235458 w 241840"/>
              <a:gd name="connsiteY88" fmla="*/ 104394 h 241840"/>
              <a:gd name="connsiteX89" fmla="*/ 208502 w 241840"/>
              <a:gd name="connsiteY89" fmla="*/ 101441 h 241840"/>
              <a:gd name="connsiteX90" fmla="*/ 202025 w 241840"/>
              <a:gd name="connsiteY90" fmla="*/ 95726 h 241840"/>
              <a:gd name="connsiteX91" fmla="*/ 196120 w 241840"/>
              <a:gd name="connsiteY91" fmla="*/ 81534 h 241840"/>
              <a:gd name="connsiteX92" fmla="*/ 196120 w 241840"/>
              <a:gd name="connsiteY92" fmla="*/ 73152 h 241840"/>
              <a:gd name="connsiteX93" fmla="*/ 214122 w 241840"/>
              <a:gd name="connsiteY93" fmla="*/ 50673 h 241840"/>
              <a:gd name="connsiteX94" fmla="*/ 212693 w 241840"/>
              <a:gd name="connsiteY94" fmla="*/ 48387 h 241840"/>
              <a:gd name="connsiteX95" fmla="*/ 193167 w 241840"/>
              <a:gd name="connsiteY95" fmla="*/ 28861 h 241840"/>
              <a:gd name="connsiteX96" fmla="*/ 190595 w 241840"/>
              <a:gd name="connsiteY96" fmla="*/ 27527 h 241840"/>
              <a:gd name="connsiteX97" fmla="*/ 168402 w 241840"/>
              <a:gd name="connsiteY97" fmla="*/ 45434 h 241840"/>
              <a:gd name="connsiteX98" fmla="*/ 160020 w 241840"/>
              <a:gd name="connsiteY98" fmla="*/ 45434 h 241840"/>
              <a:gd name="connsiteX99" fmla="*/ 145828 w 241840"/>
              <a:gd name="connsiteY99" fmla="*/ 39529 h 241840"/>
              <a:gd name="connsiteX100" fmla="*/ 140113 w 241840"/>
              <a:gd name="connsiteY100" fmla="*/ 33052 h 241840"/>
              <a:gd name="connsiteX101" fmla="*/ 137160 w 241840"/>
              <a:gd name="connsiteY101" fmla="*/ 6096 h 241840"/>
              <a:gd name="connsiteX102" fmla="*/ 135827 w 241840"/>
              <a:gd name="connsiteY102" fmla="*/ 4667 h 241840"/>
              <a:gd name="connsiteX103" fmla="*/ 105442 w 241840"/>
              <a:gd name="connsiteY103" fmla="*/ 4667 h 241840"/>
              <a:gd name="connsiteX104" fmla="*/ 104204 w 241840"/>
              <a:gd name="connsiteY104" fmla="*/ 5715 h 241840"/>
              <a:gd name="connsiteX105" fmla="*/ 101155 w 241840"/>
              <a:gd name="connsiteY105" fmla="*/ 33433 h 241840"/>
              <a:gd name="connsiteX106" fmla="*/ 96298 w 241840"/>
              <a:gd name="connsiteY106" fmla="*/ 39243 h 241840"/>
              <a:gd name="connsiteX107" fmla="*/ 79915 w 241840"/>
              <a:gd name="connsiteY107" fmla="*/ 46101 h 241840"/>
              <a:gd name="connsiteX108" fmla="*/ 71437 w 241840"/>
              <a:gd name="connsiteY108" fmla="*/ 44387 h 241840"/>
              <a:gd name="connsiteX109" fmla="*/ 52483 w 241840"/>
              <a:gd name="connsiteY109" fmla="*/ 28289 h 241840"/>
              <a:gd name="connsiteX110" fmla="*/ 49911 w 241840"/>
              <a:gd name="connsiteY110" fmla="*/ 27242 h 241840"/>
              <a:gd name="connsiteX111" fmla="*/ 27813 w 241840"/>
              <a:gd name="connsiteY111" fmla="*/ 49435 h 241840"/>
              <a:gd name="connsiteX112" fmla="*/ 28956 w 241840"/>
              <a:gd name="connsiteY112" fmla="*/ 51816 h 241840"/>
              <a:gd name="connsiteX113" fmla="*/ 44577 w 241840"/>
              <a:gd name="connsiteY113" fmla="*/ 70866 h 241840"/>
              <a:gd name="connsiteX114" fmla="*/ 46292 w 241840"/>
              <a:gd name="connsiteY114" fmla="*/ 79438 h 241840"/>
              <a:gd name="connsiteX115" fmla="*/ 39529 w 241840"/>
              <a:gd name="connsiteY115" fmla="*/ 95821 h 241840"/>
              <a:gd name="connsiteX116" fmla="*/ 33624 w 241840"/>
              <a:gd name="connsiteY116" fmla="*/ 100584 h 241840"/>
              <a:gd name="connsiteX117" fmla="*/ 5905 w 241840"/>
              <a:gd name="connsiteY117" fmla="*/ 103632 h 241840"/>
              <a:gd name="connsiteX118" fmla="*/ 4953 w 241840"/>
              <a:gd name="connsiteY118" fmla="*/ 104966 h 241840"/>
              <a:gd name="connsiteX119" fmla="*/ 4953 w 241840"/>
              <a:gd name="connsiteY119" fmla="*/ 135350 h 241840"/>
              <a:gd name="connsiteX120" fmla="*/ 6287 w 241840"/>
              <a:gd name="connsiteY120" fmla="*/ 136684 h 241840"/>
              <a:gd name="connsiteX121" fmla="*/ 33338 w 241840"/>
              <a:gd name="connsiteY121" fmla="*/ 139637 h 241840"/>
              <a:gd name="connsiteX122" fmla="*/ 39719 w 241840"/>
              <a:gd name="connsiteY122" fmla="*/ 145256 h 241840"/>
              <a:gd name="connsiteX123" fmla="*/ 45625 w 241840"/>
              <a:gd name="connsiteY123" fmla="*/ 159544 h 241840"/>
              <a:gd name="connsiteX124" fmla="*/ 45625 w 241840"/>
              <a:gd name="connsiteY124" fmla="*/ 167926 h 241840"/>
              <a:gd name="connsiteX125" fmla="*/ 27623 w 241840"/>
              <a:gd name="connsiteY125" fmla="*/ 190310 h 241840"/>
              <a:gd name="connsiteX126" fmla="*/ 29051 w 241840"/>
              <a:gd name="connsiteY126" fmla="*/ 192596 h 241840"/>
              <a:gd name="connsiteX127" fmla="*/ 48578 w 241840"/>
              <a:gd name="connsiteY127" fmla="*/ 212122 h 241840"/>
              <a:gd name="connsiteX128" fmla="*/ 51054 w 241840"/>
              <a:gd name="connsiteY128" fmla="*/ 213455 h 241840"/>
              <a:gd name="connsiteX129" fmla="*/ 73247 w 241840"/>
              <a:gd name="connsiteY129" fmla="*/ 195548 h 241840"/>
              <a:gd name="connsiteX130" fmla="*/ 76676 w 241840"/>
              <a:gd name="connsiteY130" fmla="*/ 195263 h 241840"/>
              <a:gd name="connsiteX131" fmla="*/ 120968 w 241840"/>
              <a:gd name="connsiteY131" fmla="*/ 174498 h 241840"/>
              <a:gd name="connsiteX132" fmla="*/ 67247 w 241840"/>
              <a:gd name="connsiteY132" fmla="*/ 120968 h 241840"/>
              <a:gd name="connsiteX133" fmla="*/ 120777 w 241840"/>
              <a:gd name="connsiteY133" fmla="*/ 67247 h 241840"/>
              <a:gd name="connsiteX134" fmla="*/ 174498 w 241840"/>
              <a:gd name="connsiteY134" fmla="*/ 120777 h 241840"/>
              <a:gd name="connsiteX135" fmla="*/ 174498 w 241840"/>
              <a:gd name="connsiteY135" fmla="*/ 120872 h 241840"/>
              <a:gd name="connsiteX136" fmla="*/ 120968 w 241840"/>
              <a:gd name="connsiteY136" fmla="*/ 174498 h 241840"/>
              <a:gd name="connsiteX137" fmla="*/ 120968 w 241840"/>
              <a:gd name="connsiteY137" fmla="*/ 72009 h 241840"/>
              <a:gd name="connsiteX138" fmla="*/ 71914 w 241840"/>
              <a:gd name="connsiteY138" fmla="*/ 120872 h 241840"/>
              <a:gd name="connsiteX139" fmla="*/ 120777 w 241840"/>
              <a:gd name="connsiteY139" fmla="*/ 169926 h 241840"/>
              <a:gd name="connsiteX140" fmla="*/ 169831 w 241840"/>
              <a:gd name="connsiteY140" fmla="*/ 121063 h 241840"/>
              <a:gd name="connsiteX141" fmla="*/ 169831 w 241840"/>
              <a:gd name="connsiteY141" fmla="*/ 120872 h 241840"/>
              <a:gd name="connsiteX142" fmla="*/ 120968 w 241840"/>
              <a:gd name="connsiteY142" fmla="*/ 72009 h 24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41840" h="241840">
                <a:moveTo>
                  <a:pt x="136112" y="241840"/>
                </a:moveTo>
                <a:lnTo>
                  <a:pt x="105728" y="241840"/>
                </a:lnTo>
                <a:cubicBezTo>
                  <a:pt x="102645" y="241757"/>
                  <a:pt x="100110" y="239385"/>
                  <a:pt x="99822" y="236316"/>
                </a:cubicBezTo>
                <a:lnTo>
                  <a:pt x="96869" y="209360"/>
                </a:lnTo>
                <a:cubicBezTo>
                  <a:pt x="96537" y="208136"/>
                  <a:pt x="95603" y="207166"/>
                  <a:pt x="94393" y="206788"/>
                </a:cubicBezTo>
                <a:cubicBezTo>
                  <a:pt x="89221" y="205210"/>
                  <a:pt x="84213" y="203136"/>
                  <a:pt x="79438" y="200597"/>
                </a:cubicBezTo>
                <a:cubicBezTo>
                  <a:pt x="78415" y="199962"/>
                  <a:pt x="77183" y="199757"/>
                  <a:pt x="76010" y="200025"/>
                </a:cubicBezTo>
                <a:lnTo>
                  <a:pt x="53626" y="217932"/>
                </a:lnTo>
                <a:cubicBezTo>
                  <a:pt x="50762" y="219519"/>
                  <a:pt x="47170" y="218793"/>
                  <a:pt x="45148" y="216218"/>
                </a:cubicBezTo>
                <a:lnTo>
                  <a:pt x="25622" y="196691"/>
                </a:lnTo>
                <a:cubicBezTo>
                  <a:pt x="23047" y="194670"/>
                  <a:pt x="22320" y="191077"/>
                  <a:pt x="23908" y="188214"/>
                </a:cubicBezTo>
                <a:lnTo>
                  <a:pt x="41910" y="165735"/>
                </a:lnTo>
                <a:cubicBezTo>
                  <a:pt x="42014" y="164583"/>
                  <a:pt x="41782" y="163425"/>
                  <a:pt x="41243" y="162401"/>
                </a:cubicBezTo>
                <a:cubicBezTo>
                  <a:pt x="38713" y="157623"/>
                  <a:pt x="36640" y="152616"/>
                  <a:pt x="35052" y="147447"/>
                </a:cubicBezTo>
                <a:cubicBezTo>
                  <a:pt x="34674" y="146236"/>
                  <a:pt x="33704" y="145303"/>
                  <a:pt x="32481" y="144970"/>
                </a:cubicBezTo>
                <a:lnTo>
                  <a:pt x="5525" y="142018"/>
                </a:lnTo>
                <a:cubicBezTo>
                  <a:pt x="2455" y="141730"/>
                  <a:pt x="83" y="139195"/>
                  <a:pt x="0" y="136112"/>
                </a:cubicBezTo>
                <a:lnTo>
                  <a:pt x="0" y="105728"/>
                </a:lnTo>
                <a:cubicBezTo>
                  <a:pt x="17" y="102757"/>
                  <a:pt x="2204" y="100246"/>
                  <a:pt x="5144" y="99822"/>
                </a:cubicBezTo>
                <a:lnTo>
                  <a:pt x="32861" y="96774"/>
                </a:lnTo>
                <a:cubicBezTo>
                  <a:pt x="33720" y="96636"/>
                  <a:pt x="34443" y="96057"/>
                  <a:pt x="34766" y="95250"/>
                </a:cubicBezTo>
                <a:cubicBezTo>
                  <a:pt x="36544" y="89256"/>
                  <a:pt x="38971" y="83475"/>
                  <a:pt x="42006" y="78010"/>
                </a:cubicBezTo>
                <a:cubicBezTo>
                  <a:pt x="41999" y="76742"/>
                  <a:pt x="41524" y="75520"/>
                  <a:pt x="40672" y="74581"/>
                </a:cubicBezTo>
                <a:lnTo>
                  <a:pt x="25051" y="55054"/>
                </a:lnTo>
                <a:cubicBezTo>
                  <a:pt x="22715" y="52816"/>
                  <a:pt x="22390" y="49197"/>
                  <a:pt x="24289" y="46577"/>
                </a:cubicBezTo>
                <a:lnTo>
                  <a:pt x="46577" y="24194"/>
                </a:lnTo>
                <a:cubicBezTo>
                  <a:pt x="49261" y="22347"/>
                  <a:pt x="52885" y="22709"/>
                  <a:pt x="55150" y="25051"/>
                </a:cubicBezTo>
                <a:lnTo>
                  <a:pt x="74200" y="40672"/>
                </a:lnTo>
                <a:cubicBezTo>
                  <a:pt x="75122" y="41542"/>
                  <a:pt x="76364" y="41990"/>
                  <a:pt x="77629" y="41910"/>
                </a:cubicBezTo>
                <a:cubicBezTo>
                  <a:pt x="83124" y="38963"/>
                  <a:pt x="88900" y="36570"/>
                  <a:pt x="94869" y="34766"/>
                </a:cubicBezTo>
                <a:cubicBezTo>
                  <a:pt x="95665" y="34428"/>
                  <a:pt x="96238" y="33712"/>
                  <a:pt x="96393" y="32861"/>
                </a:cubicBezTo>
                <a:lnTo>
                  <a:pt x="99441" y="5144"/>
                </a:lnTo>
                <a:cubicBezTo>
                  <a:pt x="99865" y="2204"/>
                  <a:pt x="102376" y="17"/>
                  <a:pt x="105346" y="0"/>
                </a:cubicBezTo>
                <a:lnTo>
                  <a:pt x="135731" y="0"/>
                </a:lnTo>
                <a:cubicBezTo>
                  <a:pt x="138781" y="77"/>
                  <a:pt x="141304" y="2397"/>
                  <a:pt x="141637" y="5429"/>
                </a:cubicBezTo>
                <a:lnTo>
                  <a:pt x="144685" y="32480"/>
                </a:lnTo>
                <a:cubicBezTo>
                  <a:pt x="145028" y="33666"/>
                  <a:pt x="145911" y="34619"/>
                  <a:pt x="147066" y="35052"/>
                </a:cubicBezTo>
                <a:cubicBezTo>
                  <a:pt x="152233" y="36604"/>
                  <a:pt x="157240" y="38646"/>
                  <a:pt x="162020" y="41148"/>
                </a:cubicBezTo>
                <a:cubicBezTo>
                  <a:pt x="163038" y="41797"/>
                  <a:pt x="164263" y="42035"/>
                  <a:pt x="165449" y="41815"/>
                </a:cubicBezTo>
                <a:lnTo>
                  <a:pt x="187833" y="23813"/>
                </a:lnTo>
                <a:cubicBezTo>
                  <a:pt x="190712" y="22203"/>
                  <a:pt x="194339" y="22977"/>
                  <a:pt x="196310" y="25622"/>
                </a:cubicBezTo>
                <a:lnTo>
                  <a:pt x="215837" y="44672"/>
                </a:lnTo>
                <a:cubicBezTo>
                  <a:pt x="218376" y="46710"/>
                  <a:pt x="219132" y="50252"/>
                  <a:pt x="217646" y="53150"/>
                </a:cubicBezTo>
                <a:lnTo>
                  <a:pt x="200025" y="75914"/>
                </a:lnTo>
                <a:cubicBezTo>
                  <a:pt x="199805" y="77101"/>
                  <a:pt x="200043" y="78326"/>
                  <a:pt x="200692" y="79343"/>
                </a:cubicBezTo>
                <a:cubicBezTo>
                  <a:pt x="203194" y="84123"/>
                  <a:pt x="205235" y="89130"/>
                  <a:pt x="206788" y="94297"/>
                </a:cubicBezTo>
                <a:cubicBezTo>
                  <a:pt x="207221" y="95473"/>
                  <a:pt x="208169" y="96385"/>
                  <a:pt x="209360" y="96774"/>
                </a:cubicBezTo>
                <a:lnTo>
                  <a:pt x="236411" y="99727"/>
                </a:lnTo>
                <a:cubicBezTo>
                  <a:pt x="239443" y="100060"/>
                  <a:pt x="241763" y="102583"/>
                  <a:pt x="241840" y="105632"/>
                </a:cubicBezTo>
                <a:lnTo>
                  <a:pt x="241840" y="136017"/>
                </a:lnTo>
                <a:cubicBezTo>
                  <a:pt x="241865" y="139003"/>
                  <a:pt x="239657" y="141537"/>
                  <a:pt x="236696" y="141922"/>
                </a:cubicBezTo>
                <a:lnTo>
                  <a:pt x="208979" y="144971"/>
                </a:lnTo>
                <a:cubicBezTo>
                  <a:pt x="208160" y="145134"/>
                  <a:pt x="207460" y="145660"/>
                  <a:pt x="207073" y="146399"/>
                </a:cubicBezTo>
                <a:cubicBezTo>
                  <a:pt x="205312" y="152414"/>
                  <a:pt x="202918" y="158225"/>
                  <a:pt x="199930" y="163735"/>
                </a:cubicBezTo>
                <a:cubicBezTo>
                  <a:pt x="199860" y="164998"/>
                  <a:pt x="200307" y="166236"/>
                  <a:pt x="201168" y="167164"/>
                </a:cubicBezTo>
                <a:lnTo>
                  <a:pt x="216789" y="186214"/>
                </a:lnTo>
                <a:cubicBezTo>
                  <a:pt x="219131" y="188478"/>
                  <a:pt x="219493" y="192103"/>
                  <a:pt x="217646" y="194786"/>
                </a:cubicBezTo>
                <a:lnTo>
                  <a:pt x="195358" y="217551"/>
                </a:lnTo>
                <a:cubicBezTo>
                  <a:pt x="192738" y="219450"/>
                  <a:pt x="189120" y="219124"/>
                  <a:pt x="186880" y="216789"/>
                </a:cubicBezTo>
                <a:lnTo>
                  <a:pt x="167354" y="201168"/>
                </a:lnTo>
                <a:cubicBezTo>
                  <a:pt x="166420" y="200308"/>
                  <a:pt x="165195" y="199832"/>
                  <a:pt x="163925" y="199834"/>
                </a:cubicBezTo>
                <a:cubicBezTo>
                  <a:pt x="158444" y="202835"/>
                  <a:pt x="152666" y="205261"/>
                  <a:pt x="146685" y="207073"/>
                </a:cubicBezTo>
                <a:cubicBezTo>
                  <a:pt x="145900" y="207425"/>
                  <a:pt x="145332" y="208135"/>
                  <a:pt x="145161" y="208979"/>
                </a:cubicBezTo>
                <a:lnTo>
                  <a:pt x="142113" y="236696"/>
                </a:lnTo>
                <a:cubicBezTo>
                  <a:pt x="141684" y="239672"/>
                  <a:pt x="139119" y="241871"/>
                  <a:pt x="136112" y="241840"/>
                </a:cubicBezTo>
                <a:close/>
                <a:moveTo>
                  <a:pt x="76676" y="195263"/>
                </a:moveTo>
                <a:cubicBezTo>
                  <a:pt x="78373" y="195264"/>
                  <a:pt x="80043" y="195690"/>
                  <a:pt x="81534" y="196501"/>
                </a:cubicBezTo>
                <a:cubicBezTo>
                  <a:pt x="86116" y="198882"/>
                  <a:pt x="90896" y="200858"/>
                  <a:pt x="95822" y="202406"/>
                </a:cubicBezTo>
                <a:cubicBezTo>
                  <a:pt x="98792" y="203294"/>
                  <a:pt x="100981" y="205818"/>
                  <a:pt x="101441" y="208883"/>
                </a:cubicBezTo>
                <a:lnTo>
                  <a:pt x="104394" y="235839"/>
                </a:lnTo>
                <a:cubicBezTo>
                  <a:pt x="104469" y="236560"/>
                  <a:pt x="105014" y="237144"/>
                  <a:pt x="105728" y="237268"/>
                </a:cubicBezTo>
                <a:lnTo>
                  <a:pt x="136112" y="237268"/>
                </a:lnTo>
                <a:cubicBezTo>
                  <a:pt x="136738" y="237249"/>
                  <a:pt x="137279" y="236824"/>
                  <a:pt x="137446" y="236220"/>
                </a:cubicBezTo>
                <a:lnTo>
                  <a:pt x="140494" y="208502"/>
                </a:lnTo>
                <a:cubicBezTo>
                  <a:pt x="140840" y="205793"/>
                  <a:pt x="142682" y="203509"/>
                  <a:pt x="145256" y="202597"/>
                </a:cubicBezTo>
                <a:cubicBezTo>
                  <a:pt x="150947" y="200945"/>
                  <a:pt x="156440" y="198678"/>
                  <a:pt x="161639" y="195834"/>
                </a:cubicBezTo>
                <a:cubicBezTo>
                  <a:pt x="164592" y="194752"/>
                  <a:pt x="167902" y="195414"/>
                  <a:pt x="170212" y="197549"/>
                </a:cubicBezTo>
                <a:lnTo>
                  <a:pt x="189262" y="213170"/>
                </a:lnTo>
                <a:cubicBezTo>
                  <a:pt x="189996" y="213767"/>
                  <a:pt x="190891" y="214131"/>
                  <a:pt x="191833" y="214217"/>
                </a:cubicBezTo>
                <a:lnTo>
                  <a:pt x="213932" y="192024"/>
                </a:lnTo>
                <a:cubicBezTo>
                  <a:pt x="213773" y="191142"/>
                  <a:pt x="213378" y="190318"/>
                  <a:pt x="212789" y="189643"/>
                </a:cubicBezTo>
                <a:lnTo>
                  <a:pt x="197168" y="170117"/>
                </a:lnTo>
                <a:cubicBezTo>
                  <a:pt x="195070" y="167827"/>
                  <a:pt x="194410" y="164565"/>
                  <a:pt x="195453" y="161639"/>
                </a:cubicBezTo>
                <a:cubicBezTo>
                  <a:pt x="198288" y="156424"/>
                  <a:pt x="200585" y="150935"/>
                  <a:pt x="202311" y="145256"/>
                </a:cubicBezTo>
                <a:cubicBezTo>
                  <a:pt x="203160" y="142659"/>
                  <a:pt x="205415" y="140773"/>
                  <a:pt x="208121" y="140398"/>
                </a:cubicBezTo>
                <a:lnTo>
                  <a:pt x="235839" y="137446"/>
                </a:lnTo>
                <a:cubicBezTo>
                  <a:pt x="236443" y="137279"/>
                  <a:pt x="236868" y="136738"/>
                  <a:pt x="236887" y="136112"/>
                </a:cubicBezTo>
                <a:lnTo>
                  <a:pt x="236887" y="105728"/>
                </a:lnTo>
                <a:cubicBezTo>
                  <a:pt x="236796" y="104996"/>
                  <a:pt x="236194" y="104435"/>
                  <a:pt x="235458" y="104394"/>
                </a:cubicBezTo>
                <a:lnTo>
                  <a:pt x="208502" y="101441"/>
                </a:lnTo>
                <a:cubicBezTo>
                  <a:pt x="205433" y="100922"/>
                  <a:pt x="202923" y="98707"/>
                  <a:pt x="202025" y="95726"/>
                </a:cubicBezTo>
                <a:cubicBezTo>
                  <a:pt x="200477" y="90831"/>
                  <a:pt x="198501" y="86082"/>
                  <a:pt x="196120" y="81534"/>
                </a:cubicBezTo>
                <a:cubicBezTo>
                  <a:pt x="194603" y="78946"/>
                  <a:pt x="194603" y="75740"/>
                  <a:pt x="196120" y="73152"/>
                </a:cubicBezTo>
                <a:lnTo>
                  <a:pt x="214122" y="50673"/>
                </a:lnTo>
                <a:cubicBezTo>
                  <a:pt x="213775" y="49837"/>
                  <a:pt x="213293" y="49065"/>
                  <a:pt x="212693" y="48387"/>
                </a:cubicBezTo>
                <a:lnTo>
                  <a:pt x="193167" y="28861"/>
                </a:lnTo>
                <a:cubicBezTo>
                  <a:pt x="192496" y="28125"/>
                  <a:pt x="191584" y="27652"/>
                  <a:pt x="190595" y="27527"/>
                </a:cubicBezTo>
                <a:lnTo>
                  <a:pt x="168402" y="45434"/>
                </a:lnTo>
                <a:cubicBezTo>
                  <a:pt x="165814" y="46951"/>
                  <a:pt x="162608" y="46951"/>
                  <a:pt x="160020" y="45434"/>
                </a:cubicBezTo>
                <a:cubicBezTo>
                  <a:pt x="155472" y="43053"/>
                  <a:pt x="150723" y="41077"/>
                  <a:pt x="145828" y="39529"/>
                </a:cubicBezTo>
                <a:cubicBezTo>
                  <a:pt x="142834" y="38651"/>
                  <a:pt x="140611" y="36132"/>
                  <a:pt x="140113" y="33052"/>
                </a:cubicBezTo>
                <a:lnTo>
                  <a:pt x="137160" y="6096"/>
                </a:lnTo>
                <a:cubicBezTo>
                  <a:pt x="137120" y="5360"/>
                  <a:pt x="136558" y="4758"/>
                  <a:pt x="135827" y="4667"/>
                </a:cubicBezTo>
                <a:lnTo>
                  <a:pt x="105442" y="4667"/>
                </a:lnTo>
                <a:cubicBezTo>
                  <a:pt x="104826" y="4660"/>
                  <a:pt x="104298" y="5106"/>
                  <a:pt x="104204" y="5715"/>
                </a:cubicBezTo>
                <a:lnTo>
                  <a:pt x="101155" y="33433"/>
                </a:lnTo>
                <a:cubicBezTo>
                  <a:pt x="100780" y="36139"/>
                  <a:pt x="98895" y="38395"/>
                  <a:pt x="96298" y="39243"/>
                </a:cubicBezTo>
                <a:cubicBezTo>
                  <a:pt x="90619" y="40969"/>
                  <a:pt x="85130" y="43267"/>
                  <a:pt x="79915" y="46101"/>
                </a:cubicBezTo>
                <a:cubicBezTo>
                  <a:pt x="76993" y="47189"/>
                  <a:pt x="73707" y="46525"/>
                  <a:pt x="71437" y="44387"/>
                </a:cubicBezTo>
                <a:lnTo>
                  <a:pt x="52483" y="28289"/>
                </a:lnTo>
                <a:cubicBezTo>
                  <a:pt x="51819" y="27583"/>
                  <a:pt x="50880" y="27200"/>
                  <a:pt x="49911" y="27242"/>
                </a:cubicBezTo>
                <a:lnTo>
                  <a:pt x="27813" y="49435"/>
                </a:lnTo>
                <a:cubicBezTo>
                  <a:pt x="28043" y="50293"/>
                  <a:pt x="28431" y="51100"/>
                  <a:pt x="28956" y="51816"/>
                </a:cubicBezTo>
                <a:lnTo>
                  <a:pt x="44577" y="70866"/>
                </a:lnTo>
                <a:cubicBezTo>
                  <a:pt x="46712" y="73176"/>
                  <a:pt x="47374" y="76486"/>
                  <a:pt x="46292" y="79438"/>
                </a:cubicBezTo>
                <a:cubicBezTo>
                  <a:pt x="43448" y="84637"/>
                  <a:pt x="41180" y="90131"/>
                  <a:pt x="39529" y="95821"/>
                </a:cubicBezTo>
                <a:cubicBezTo>
                  <a:pt x="38636" y="98409"/>
                  <a:pt x="36342" y="100259"/>
                  <a:pt x="33624" y="100584"/>
                </a:cubicBezTo>
                <a:lnTo>
                  <a:pt x="5905" y="103632"/>
                </a:lnTo>
                <a:cubicBezTo>
                  <a:pt x="5297" y="103773"/>
                  <a:pt x="4889" y="104345"/>
                  <a:pt x="4953" y="104966"/>
                </a:cubicBezTo>
                <a:lnTo>
                  <a:pt x="4953" y="135350"/>
                </a:lnTo>
                <a:cubicBezTo>
                  <a:pt x="5036" y="136049"/>
                  <a:pt x="5587" y="136601"/>
                  <a:pt x="6287" y="136684"/>
                </a:cubicBezTo>
                <a:lnTo>
                  <a:pt x="33338" y="139637"/>
                </a:lnTo>
                <a:cubicBezTo>
                  <a:pt x="36366" y="140131"/>
                  <a:pt x="38846" y="142314"/>
                  <a:pt x="39719" y="145256"/>
                </a:cubicBezTo>
                <a:cubicBezTo>
                  <a:pt x="41251" y="150188"/>
                  <a:pt x="43227" y="154970"/>
                  <a:pt x="45625" y="159544"/>
                </a:cubicBezTo>
                <a:cubicBezTo>
                  <a:pt x="47142" y="162132"/>
                  <a:pt x="47142" y="165338"/>
                  <a:pt x="45625" y="167926"/>
                </a:cubicBezTo>
                <a:lnTo>
                  <a:pt x="27623" y="190310"/>
                </a:lnTo>
                <a:cubicBezTo>
                  <a:pt x="27879" y="191189"/>
                  <a:pt x="28373" y="191980"/>
                  <a:pt x="29051" y="192596"/>
                </a:cubicBezTo>
                <a:lnTo>
                  <a:pt x="48578" y="212122"/>
                </a:lnTo>
                <a:cubicBezTo>
                  <a:pt x="49203" y="212866"/>
                  <a:pt x="50089" y="213343"/>
                  <a:pt x="51054" y="213455"/>
                </a:cubicBezTo>
                <a:lnTo>
                  <a:pt x="73247" y="195548"/>
                </a:lnTo>
                <a:cubicBezTo>
                  <a:pt x="74331" y="195090"/>
                  <a:pt x="75532" y="194990"/>
                  <a:pt x="76676" y="195263"/>
                </a:cubicBezTo>
                <a:close/>
                <a:moveTo>
                  <a:pt x="120968" y="174498"/>
                </a:moveTo>
                <a:cubicBezTo>
                  <a:pt x="91351" y="174551"/>
                  <a:pt x="67299" y="150584"/>
                  <a:pt x="67247" y="120968"/>
                </a:cubicBezTo>
                <a:cubicBezTo>
                  <a:pt x="67194" y="91351"/>
                  <a:pt x="91160" y="67299"/>
                  <a:pt x="120777" y="67247"/>
                </a:cubicBezTo>
                <a:cubicBezTo>
                  <a:pt x="150394" y="67194"/>
                  <a:pt x="174445" y="91160"/>
                  <a:pt x="174498" y="120777"/>
                </a:cubicBezTo>
                <a:cubicBezTo>
                  <a:pt x="174498" y="120809"/>
                  <a:pt x="174498" y="120841"/>
                  <a:pt x="174498" y="120872"/>
                </a:cubicBezTo>
                <a:cubicBezTo>
                  <a:pt x="174446" y="150430"/>
                  <a:pt x="150525" y="174393"/>
                  <a:pt x="120968" y="174498"/>
                </a:cubicBezTo>
                <a:close/>
                <a:moveTo>
                  <a:pt x="120968" y="72009"/>
                </a:moveTo>
                <a:cubicBezTo>
                  <a:pt x="93929" y="71956"/>
                  <a:pt x="71967" y="93833"/>
                  <a:pt x="71914" y="120872"/>
                </a:cubicBezTo>
                <a:cubicBezTo>
                  <a:pt x="71861" y="147911"/>
                  <a:pt x="93738" y="169873"/>
                  <a:pt x="120777" y="169926"/>
                </a:cubicBezTo>
                <a:cubicBezTo>
                  <a:pt x="147816" y="169979"/>
                  <a:pt x="169778" y="148102"/>
                  <a:pt x="169831" y="121063"/>
                </a:cubicBezTo>
                <a:cubicBezTo>
                  <a:pt x="169831" y="120999"/>
                  <a:pt x="169831" y="120936"/>
                  <a:pt x="169831" y="120872"/>
                </a:cubicBezTo>
                <a:cubicBezTo>
                  <a:pt x="169779" y="93908"/>
                  <a:pt x="147932" y="72061"/>
                  <a:pt x="120968" y="72009"/>
                </a:cubicBezTo>
                <a:close/>
              </a:path>
            </a:pathLst>
          </a:custGeom>
          <a:solidFill>
            <a:srgbClr val="132B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614F31C4-FFB2-42C5-754E-F1BFEA966DF4}"/>
              </a:ext>
            </a:extLst>
          </p:cNvPr>
          <p:cNvSpPr/>
          <p:nvPr/>
        </p:nvSpPr>
        <p:spPr>
          <a:xfrm>
            <a:off x="6457177" y="3992312"/>
            <a:ext cx="155692" cy="155692"/>
          </a:xfrm>
          <a:custGeom>
            <a:avLst/>
            <a:gdLst>
              <a:gd name="connsiteX0" fmla="*/ 136112 w 241840"/>
              <a:gd name="connsiteY0" fmla="*/ 241840 h 241840"/>
              <a:gd name="connsiteX1" fmla="*/ 105728 w 241840"/>
              <a:gd name="connsiteY1" fmla="*/ 241840 h 241840"/>
              <a:gd name="connsiteX2" fmla="*/ 99822 w 241840"/>
              <a:gd name="connsiteY2" fmla="*/ 236316 h 241840"/>
              <a:gd name="connsiteX3" fmla="*/ 96869 w 241840"/>
              <a:gd name="connsiteY3" fmla="*/ 209360 h 241840"/>
              <a:gd name="connsiteX4" fmla="*/ 94393 w 241840"/>
              <a:gd name="connsiteY4" fmla="*/ 206788 h 241840"/>
              <a:gd name="connsiteX5" fmla="*/ 79438 w 241840"/>
              <a:gd name="connsiteY5" fmla="*/ 200597 h 241840"/>
              <a:gd name="connsiteX6" fmla="*/ 76010 w 241840"/>
              <a:gd name="connsiteY6" fmla="*/ 200025 h 241840"/>
              <a:gd name="connsiteX7" fmla="*/ 53626 w 241840"/>
              <a:gd name="connsiteY7" fmla="*/ 217932 h 241840"/>
              <a:gd name="connsiteX8" fmla="*/ 45148 w 241840"/>
              <a:gd name="connsiteY8" fmla="*/ 216218 h 241840"/>
              <a:gd name="connsiteX9" fmla="*/ 25622 w 241840"/>
              <a:gd name="connsiteY9" fmla="*/ 196691 h 241840"/>
              <a:gd name="connsiteX10" fmla="*/ 23908 w 241840"/>
              <a:gd name="connsiteY10" fmla="*/ 188214 h 241840"/>
              <a:gd name="connsiteX11" fmla="*/ 41910 w 241840"/>
              <a:gd name="connsiteY11" fmla="*/ 165735 h 241840"/>
              <a:gd name="connsiteX12" fmla="*/ 41243 w 241840"/>
              <a:gd name="connsiteY12" fmla="*/ 162401 h 241840"/>
              <a:gd name="connsiteX13" fmla="*/ 35052 w 241840"/>
              <a:gd name="connsiteY13" fmla="*/ 147447 h 241840"/>
              <a:gd name="connsiteX14" fmla="*/ 32481 w 241840"/>
              <a:gd name="connsiteY14" fmla="*/ 144970 h 241840"/>
              <a:gd name="connsiteX15" fmla="*/ 5525 w 241840"/>
              <a:gd name="connsiteY15" fmla="*/ 142018 h 241840"/>
              <a:gd name="connsiteX16" fmla="*/ 0 w 241840"/>
              <a:gd name="connsiteY16" fmla="*/ 136112 h 241840"/>
              <a:gd name="connsiteX17" fmla="*/ 0 w 241840"/>
              <a:gd name="connsiteY17" fmla="*/ 105728 h 241840"/>
              <a:gd name="connsiteX18" fmla="*/ 5144 w 241840"/>
              <a:gd name="connsiteY18" fmla="*/ 99822 h 241840"/>
              <a:gd name="connsiteX19" fmla="*/ 32861 w 241840"/>
              <a:gd name="connsiteY19" fmla="*/ 96774 h 241840"/>
              <a:gd name="connsiteX20" fmla="*/ 34766 w 241840"/>
              <a:gd name="connsiteY20" fmla="*/ 95250 h 241840"/>
              <a:gd name="connsiteX21" fmla="*/ 42006 w 241840"/>
              <a:gd name="connsiteY21" fmla="*/ 78010 h 241840"/>
              <a:gd name="connsiteX22" fmla="*/ 40672 w 241840"/>
              <a:gd name="connsiteY22" fmla="*/ 74581 h 241840"/>
              <a:gd name="connsiteX23" fmla="*/ 25051 w 241840"/>
              <a:gd name="connsiteY23" fmla="*/ 55054 h 241840"/>
              <a:gd name="connsiteX24" fmla="*/ 24289 w 241840"/>
              <a:gd name="connsiteY24" fmla="*/ 46577 h 241840"/>
              <a:gd name="connsiteX25" fmla="*/ 46577 w 241840"/>
              <a:gd name="connsiteY25" fmla="*/ 24194 h 241840"/>
              <a:gd name="connsiteX26" fmla="*/ 55150 w 241840"/>
              <a:gd name="connsiteY26" fmla="*/ 25051 h 241840"/>
              <a:gd name="connsiteX27" fmla="*/ 74200 w 241840"/>
              <a:gd name="connsiteY27" fmla="*/ 40672 h 241840"/>
              <a:gd name="connsiteX28" fmla="*/ 77629 w 241840"/>
              <a:gd name="connsiteY28" fmla="*/ 41910 h 241840"/>
              <a:gd name="connsiteX29" fmla="*/ 94869 w 241840"/>
              <a:gd name="connsiteY29" fmla="*/ 34766 h 241840"/>
              <a:gd name="connsiteX30" fmla="*/ 96393 w 241840"/>
              <a:gd name="connsiteY30" fmla="*/ 32861 h 241840"/>
              <a:gd name="connsiteX31" fmla="*/ 99441 w 241840"/>
              <a:gd name="connsiteY31" fmla="*/ 5144 h 241840"/>
              <a:gd name="connsiteX32" fmla="*/ 105346 w 241840"/>
              <a:gd name="connsiteY32" fmla="*/ 0 h 241840"/>
              <a:gd name="connsiteX33" fmla="*/ 135731 w 241840"/>
              <a:gd name="connsiteY33" fmla="*/ 0 h 241840"/>
              <a:gd name="connsiteX34" fmla="*/ 141637 w 241840"/>
              <a:gd name="connsiteY34" fmla="*/ 5429 h 241840"/>
              <a:gd name="connsiteX35" fmla="*/ 144685 w 241840"/>
              <a:gd name="connsiteY35" fmla="*/ 32480 h 241840"/>
              <a:gd name="connsiteX36" fmla="*/ 147066 w 241840"/>
              <a:gd name="connsiteY36" fmla="*/ 35052 h 241840"/>
              <a:gd name="connsiteX37" fmla="*/ 162020 w 241840"/>
              <a:gd name="connsiteY37" fmla="*/ 41148 h 241840"/>
              <a:gd name="connsiteX38" fmla="*/ 165449 w 241840"/>
              <a:gd name="connsiteY38" fmla="*/ 41815 h 241840"/>
              <a:gd name="connsiteX39" fmla="*/ 187833 w 241840"/>
              <a:gd name="connsiteY39" fmla="*/ 23813 h 241840"/>
              <a:gd name="connsiteX40" fmla="*/ 196310 w 241840"/>
              <a:gd name="connsiteY40" fmla="*/ 25622 h 241840"/>
              <a:gd name="connsiteX41" fmla="*/ 215837 w 241840"/>
              <a:gd name="connsiteY41" fmla="*/ 44672 h 241840"/>
              <a:gd name="connsiteX42" fmla="*/ 217646 w 241840"/>
              <a:gd name="connsiteY42" fmla="*/ 53150 h 241840"/>
              <a:gd name="connsiteX43" fmla="*/ 200025 w 241840"/>
              <a:gd name="connsiteY43" fmla="*/ 75914 h 241840"/>
              <a:gd name="connsiteX44" fmla="*/ 200692 w 241840"/>
              <a:gd name="connsiteY44" fmla="*/ 79343 h 241840"/>
              <a:gd name="connsiteX45" fmla="*/ 206788 w 241840"/>
              <a:gd name="connsiteY45" fmla="*/ 94297 h 241840"/>
              <a:gd name="connsiteX46" fmla="*/ 209360 w 241840"/>
              <a:gd name="connsiteY46" fmla="*/ 96774 h 241840"/>
              <a:gd name="connsiteX47" fmla="*/ 236411 w 241840"/>
              <a:gd name="connsiteY47" fmla="*/ 99727 h 241840"/>
              <a:gd name="connsiteX48" fmla="*/ 241840 w 241840"/>
              <a:gd name="connsiteY48" fmla="*/ 105632 h 241840"/>
              <a:gd name="connsiteX49" fmla="*/ 241840 w 241840"/>
              <a:gd name="connsiteY49" fmla="*/ 136017 h 241840"/>
              <a:gd name="connsiteX50" fmla="*/ 236696 w 241840"/>
              <a:gd name="connsiteY50" fmla="*/ 141922 h 241840"/>
              <a:gd name="connsiteX51" fmla="*/ 208979 w 241840"/>
              <a:gd name="connsiteY51" fmla="*/ 144971 h 241840"/>
              <a:gd name="connsiteX52" fmla="*/ 207073 w 241840"/>
              <a:gd name="connsiteY52" fmla="*/ 146399 h 241840"/>
              <a:gd name="connsiteX53" fmla="*/ 199930 w 241840"/>
              <a:gd name="connsiteY53" fmla="*/ 163735 h 241840"/>
              <a:gd name="connsiteX54" fmla="*/ 201168 w 241840"/>
              <a:gd name="connsiteY54" fmla="*/ 167164 h 241840"/>
              <a:gd name="connsiteX55" fmla="*/ 216789 w 241840"/>
              <a:gd name="connsiteY55" fmla="*/ 186214 h 241840"/>
              <a:gd name="connsiteX56" fmla="*/ 217646 w 241840"/>
              <a:gd name="connsiteY56" fmla="*/ 194786 h 241840"/>
              <a:gd name="connsiteX57" fmla="*/ 195358 w 241840"/>
              <a:gd name="connsiteY57" fmla="*/ 217551 h 241840"/>
              <a:gd name="connsiteX58" fmla="*/ 186880 w 241840"/>
              <a:gd name="connsiteY58" fmla="*/ 216789 h 241840"/>
              <a:gd name="connsiteX59" fmla="*/ 167354 w 241840"/>
              <a:gd name="connsiteY59" fmla="*/ 201168 h 241840"/>
              <a:gd name="connsiteX60" fmla="*/ 163925 w 241840"/>
              <a:gd name="connsiteY60" fmla="*/ 199834 h 241840"/>
              <a:gd name="connsiteX61" fmla="*/ 146685 w 241840"/>
              <a:gd name="connsiteY61" fmla="*/ 207073 h 241840"/>
              <a:gd name="connsiteX62" fmla="*/ 145161 w 241840"/>
              <a:gd name="connsiteY62" fmla="*/ 208979 h 241840"/>
              <a:gd name="connsiteX63" fmla="*/ 142113 w 241840"/>
              <a:gd name="connsiteY63" fmla="*/ 236696 h 241840"/>
              <a:gd name="connsiteX64" fmla="*/ 136112 w 241840"/>
              <a:gd name="connsiteY64" fmla="*/ 241840 h 241840"/>
              <a:gd name="connsiteX65" fmla="*/ 76676 w 241840"/>
              <a:gd name="connsiteY65" fmla="*/ 195263 h 241840"/>
              <a:gd name="connsiteX66" fmla="*/ 81534 w 241840"/>
              <a:gd name="connsiteY66" fmla="*/ 196501 h 241840"/>
              <a:gd name="connsiteX67" fmla="*/ 95822 w 241840"/>
              <a:gd name="connsiteY67" fmla="*/ 202406 h 241840"/>
              <a:gd name="connsiteX68" fmla="*/ 101441 w 241840"/>
              <a:gd name="connsiteY68" fmla="*/ 208883 h 241840"/>
              <a:gd name="connsiteX69" fmla="*/ 104394 w 241840"/>
              <a:gd name="connsiteY69" fmla="*/ 235839 h 241840"/>
              <a:gd name="connsiteX70" fmla="*/ 105728 w 241840"/>
              <a:gd name="connsiteY70" fmla="*/ 237268 h 241840"/>
              <a:gd name="connsiteX71" fmla="*/ 136112 w 241840"/>
              <a:gd name="connsiteY71" fmla="*/ 237268 h 241840"/>
              <a:gd name="connsiteX72" fmla="*/ 137446 w 241840"/>
              <a:gd name="connsiteY72" fmla="*/ 236220 h 241840"/>
              <a:gd name="connsiteX73" fmla="*/ 140494 w 241840"/>
              <a:gd name="connsiteY73" fmla="*/ 208502 h 241840"/>
              <a:gd name="connsiteX74" fmla="*/ 145256 w 241840"/>
              <a:gd name="connsiteY74" fmla="*/ 202597 h 241840"/>
              <a:gd name="connsiteX75" fmla="*/ 161639 w 241840"/>
              <a:gd name="connsiteY75" fmla="*/ 195834 h 241840"/>
              <a:gd name="connsiteX76" fmla="*/ 170212 w 241840"/>
              <a:gd name="connsiteY76" fmla="*/ 197549 h 241840"/>
              <a:gd name="connsiteX77" fmla="*/ 189262 w 241840"/>
              <a:gd name="connsiteY77" fmla="*/ 213170 h 241840"/>
              <a:gd name="connsiteX78" fmla="*/ 191833 w 241840"/>
              <a:gd name="connsiteY78" fmla="*/ 214217 h 241840"/>
              <a:gd name="connsiteX79" fmla="*/ 213932 w 241840"/>
              <a:gd name="connsiteY79" fmla="*/ 192024 h 241840"/>
              <a:gd name="connsiteX80" fmla="*/ 212789 w 241840"/>
              <a:gd name="connsiteY80" fmla="*/ 189643 h 241840"/>
              <a:gd name="connsiteX81" fmla="*/ 197168 w 241840"/>
              <a:gd name="connsiteY81" fmla="*/ 170117 h 241840"/>
              <a:gd name="connsiteX82" fmla="*/ 195453 w 241840"/>
              <a:gd name="connsiteY82" fmla="*/ 161639 h 241840"/>
              <a:gd name="connsiteX83" fmla="*/ 202311 w 241840"/>
              <a:gd name="connsiteY83" fmla="*/ 145256 h 241840"/>
              <a:gd name="connsiteX84" fmla="*/ 208121 w 241840"/>
              <a:gd name="connsiteY84" fmla="*/ 140398 h 241840"/>
              <a:gd name="connsiteX85" fmla="*/ 235839 w 241840"/>
              <a:gd name="connsiteY85" fmla="*/ 137446 h 241840"/>
              <a:gd name="connsiteX86" fmla="*/ 236887 w 241840"/>
              <a:gd name="connsiteY86" fmla="*/ 136112 h 241840"/>
              <a:gd name="connsiteX87" fmla="*/ 236887 w 241840"/>
              <a:gd name="connsiteY87" fmla="*/ 105728 h 241840"/>
              <a:gd name="connsiteX88" fmla="*/ 235458 w 241840"/>
              <a:gd name="connsiteY88" fmla="*/ 104394 h 241840"/>
              <a:gd name="connsiteX89" fmla="*/ 208502 w 241840"/>
              <a:gd name="connsiteY89" fmla="*/ 101441 h 241840"/>
              <a:gd name="connsiteX90" fmla="*/ 202025 w 241840"/>
              <a:gd name="connsiteY90" fmla="*/ 95726 h 241840"/>
              <a:gd name="connsiteX91" fmla="*/ 196120 w 241840"/>
              <a:gd name="connsiteY91" fmla="*/ 81534 h 241840"/>
              <a:gd name="connsiteX92" fmla="*/ 196120 w 241840"/>
              <a:gd name="connsiteY92" fmla="*/ 73152 h 241840"/>
              <a:gd name="connsiteX93" fmla="*/ 214122 w 241840"/>
              <a:gd name="connsiteY93" fmla="*/ 50673 h 241840"/>
              <a:gd name="connsiteX94" fmla="*/ 212693 w 241840"/>
              <a:gd name="connsiteY94" fmla="*/ 48387 h 241840"/>
              <a:gd name="connsiteX95" fmla="*/ 193167 w 241840"/>
              <a:gd name="connsiteY95" fmla="*/ 28861 h 241840"/>
              <a:gd name="connsiteX96" fmla="*/ 190595 w 241840"/>
              <a:gd name="connsiteY96" fmla="*/ 27527 h 241840"/>
              <a:gd name="connsiteX97" fmla="*/ 168402 w 241840"/>
              <a:gd name="connsiteY97" fmla="*/ 45434 h 241840"/>
              <a:gd name="connsiteX98" fmla="*/ 160020 w 241840"/>
              <a:gd name="connsiteY98" fmla="*/ 45434 h 241840"/>
              <a:gd name="connsiteX99" fmla="*/ 145828 w 241840"/>
              <a:gd name="connsiteY99" fmla="*/ 39529 h 241840"/>
              <a:gd name="connsiteX100" fmla="*/ 140113 w 241840"/>
              <a:gd name="connsiteY100" fmla="*/ 33052 h 241840"/>
              <a:gd name="connsiteX101" fmla="*/ 137160 w 241840"/>
              <a:gd name="connsiteY101" fmla="*/ 6096 h 241840"/>
              <a:gd name="connsiteX102" fmla="*/ 135827 w 241840"/>
              <a:gd name="connsiteY102" fmla="*/ 4667 h 241840"/>
              <a:gd name="connsiteX103" fmla="*/ 105442 w 241840"/>
              <a:gd name="connsiteY103" fmla="*/ 4667 h 241840"/>
              <a:gd name="connsiteX104" fmla="*/ 104204 w 241840"/>
              <a:gd name="connsiteY104" fmla="*/ 5715 h 241840"/>
              <a:gd name="connsiteX105" fmla="*/ 101155 w 241840"/>
              <a:gd name="connsiteY105" fmla="*/ 33433 h 241840"/>
              <a:gd name="connsiteX106" fmla="*/ 96298 w 241840"/>
              <a:gd name="connsiteY106" fmla="*/ 39243 h 241840"/>
              <a:gd name="connsiteX107" fmla="*/ 79915 w 241840"/>
              <a:gd name="connsiteY107" fmla="*/ 46101 h 241840"/>
              <a:gd name="connsiteX108" fmla="*/ 71437 w 241840"/>
              <a:gd name="connsiteY108" fmla="*/ 44387 h 241840"/>
              <a:gd name="connsiteX109" fmla="*/ 52483 w 241840"/>
              <a:gd name="connsiteY109" fmla="*/ 28289 h 241840"/>
              <a:gd name="connsiteX110" fmla="*/ 49911 w 241840"/>
              <a:gd name="connsiteY110" fmla="*/ 27242 h 241840"/>
              <a:gd name="connsiteX111" fmla="*/ 27813 w 241840"/>
              <a:gd name="connsiteY111" fmla="*/ 49435 h 241840"/>
              <a:gd name="connsiteX112" fmla="*/ 28956 w 241840"/>
              <a:gd name="connsiteY112" fmla="*/ 51816 h 241840"/>
              <a:gd name="connsiteX113" fmla="*/ 44577 w 241840"/>
              <a:gd name="connsiteY113" fmla="*/ 70866 h 241840"/>
              <a:gd name="connsiteX114" fmla="*/ 46292 w 241840"/>
              <a:gd name="connsiteY114" fmla="*/ 79438 h 241840"/>
              <a:gd name="connsiteX115" fmla="*/ 39529 w 241840"/>
              <a:gd name="connsiteY115" fmla="*/ 95821 h 241840"/>
              <a:gd name="connsiteX116" fmla="*/ 33624 w 241840"/>
              <a:gd name="connsiteY116" fmla="*/ 100584 h 241840"/>
              <a:gd name="connsiteX117" fmla="*/ 5905 w 241840"/>
              <a:gd name="connsiteY117" fmla="*/ 103632 h 241840"/>
              <a:gd name="connsiteX118" fmla="*/ 4953 w 241840"/>
              <a:gd name="connsiteY118" fmla="*/ 104966 h 241840"/>
              <a:gd name="connsiteX119" fmla="*/ 4953 w 241840"/>
              <a:gd name="connsiteY119" fmla="*/ 135350 h 241840"/>
              <a:gd name="connsiteX120" fmla="*/ 6287 w 241840"/>
              <a:gd name="connsiteY120" fmla="*/ 136684 h 241840"/>
              <a:gd name="connsiteX121" fmla="*/ 33338 w 241840"/>
              <a:gd name="connsiteY121" fmla="*/ 139637 h 241840"/>
              <a:gd name="connsiteX122" fmla="*/ 39719 w 241840"/>
              <a:gd name="connsiteY122" fmla="*/ 145256 h 241840"/>
              <a:gd name="connsiteX123" fmla="*/ 45625 w 241840"/>
              <a:gd name="connsiteY123" fmla="*/ 159544 h 241840"/>
              <a:gd name="connsiteX124" fmla="*/ 45625 w 241840"/>
              <a:gd name="connsiteY124" fmla="*/ 167926 h 241840"/>
              <a:gd name="connsiteX125" fmla="*/ 27623 w 241840"/>
              <a:gd name="connsiteY125" fmla="*/ 190310 h 241840"/>
              <a:gd name="connsiteX126" fmla="*/ 29051 w 241840"/>
              <a:gd name="connsiteY126" fmla="*/ 192596 h 241840"/>
              <a:gd name="connsiteX127" fmla="*/ 48578 w 241840"/>
              <a:gd name="connsiteY127" fmla="*/ 212122 h 241840"/>
              <a:gd name="connsiteX128" fmla="*/ 51054 w 241840"/>
              <a:gd name="connsiteY128" fmla="*/ 213455 h 241840"/>
              <a:gd name="connsiteX129" fmla="*/ 73247 w 241840"/>
              <a:gd name="connsiteY129" fmla="*/ 195548 h 241840"/>
              <a:gd name="connsiteX130" fmla="*/ 76676 w 241840"/>
              <a:gd name="connsiteY130" fmla="*/ 195263 h 241840"/>
              <a:gd name="connsiteX131" fmla="*/ 120968 w 241840"/>
              <a:gd name="connsiteY131" fmla="*/ 174498 h 241840"/>
              <a:gd name="connsiteX132" fmla="*/ 67247 w 241840"/>
              <a:gd name="connsiteY132" fmla="*/ 120968 h 241840"/>
              <a:gd name="connsiteX133" fmla="*/ 120777 w 241840"/>
              <a:gd name="connsiteY133" fmla="*/ 67247 h 241840"/>
              <a:gd name="connsiteX134" fmla="*/ 174498 w 241840"/>
              <a:gd name="connsiteY134" fmla="*/ 120777 h 241840"/>
              <a:gd name="connsiteX135" fmla="*/ 174498 w 241840"/>
              <a:gd name="connsiteY135" fmla="*/ 120872 h 241840"/>
              <a:gd name="connsiteX136" fmla="*/ 120968 w 241840"/>
              <a:gd name="connsiteY136" fmla="*/ 174498 h 241840"/>
              <a:gd name="connsiteX137" fmla="*/ 120968 w 241840"/>
              <a:gd name="connsiteY137" fmla="*/ 72009 h 241840"/>
              <a:gd name="connsiteX138" fmla="*/ 71914 w 241840"/>
              <a:gd name="connsiteY138" fmla="*/ 120872 h 241840"/>
              <a:gd name="connsiteX139" fmla="*/ 120777 w 241840"/>
              <a:gd name="connsiteY139" fmla="*/ 169926 h 241840"/>
              <a:gd name="connsiteX140" fmla="*/ 169831 w 241840"/>
              <a:gd name="connsiteY140" fmla="*/ 121063 h 241840"/>
              <a:gd name="connsiteX141" fmla="*/ 169831 w 241840"/>
              <a:gd name="connsiteY141" fmla="*/ 120872 h 241840"/>
              <a:gd name="connsiteX142" fmla="*/ 120968 w 241840"/>
              <a:gd name="connsiteY142" fmla="*/ 72009 h 24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41840" h="241840">
                <a:moveTo>
                  <a:pt x="136112" y="241840"/>
                </a:moveTo>
                <a:lnTo>
                  <a:pt x="105728" y="241840"/>
                </a:lnTo>
                <a:cubicBezTo>
                  <a:pt x="102645" y="241757"/>
                  <a:pt x="100110" y="239385"/>
                  <a:pt x="99822" y="236316"/>
                </a:cubicBezTo>
                <a:lnTo>
                  <a:pt x="96869" y="209360"/>
                </a:lnTo>
                <a:cubicBezTo>
                  <a:pt x="96537" y="208136"/>
                  <a:pt x="95603" y="207166"/>
                  <a:pt x="94393" y="206788"/>
                </a:cubicBezTo>
                <a:cubicBezTo>
                  <a:pt x="89221" y="205210"/>
                  <a:pt x="84213" y="203136"/>
                  <a:pt x="79438" y="200597"/>
                </a:cubicBezTo>
                <a:cubicBezTo>
                  <a:pt x="78415" y="199962"/>
                  <a:pt x="77183" y="199757"/>
                  <a:pt x="76010" y="200025"/>
                </a:cubicBezTo>
                <a:lnTo>
                  <a:pt x="53626" y="217932"/>
                </a:lnTo>
                <a:cubicBezTo>
                  <a:pt x="50762" y="219519"/>
                  <a:pt x="47170" y="218793"/>
                  <a:pt x="45148" y="216218"/>
                </a:cubicBezTo>
                <a:lnTo>
                  <a:pt x="25622" y="196691"/>
                </a:lnTo>
                <a:cubicBezTo>
                  <a:pt x="23047" y="194670"/>
                  <a:pt x="22320" y="191077"/>
                  <a:pt x="23908" y="188214"/>
                </a:cubicBezTo>
                <a:lnTo>
                  <a:pt x="41910" y="165735"/>
                </a:lnTo>
                <a:cubicBezTo>
                  <a:pt x="42014" y="164583"/>
                  <a:pt x="41782" y="163425"/>
                  <a:pt x="41243" y="162401"/>
                </a:cubicBezTo>
                <a:cubicBezTo>
                  <a:pt x="38713" y="157623"/>
                  <a:pt x="36640" y="152616"/>
                  <a:pt x="35052" y="147447"/>
                </a:cubicBezTo>
                <a:cubicBezTo>
                  <a:pt x="34674" y="146236"/>
                  <a:pt x="33704" y="145303"/>
                  <a:pt x="32481" y="144970"/>
                </a:cubicBezTo>
                <a:lnTo>
                  <a:pt x="5525" y="142018"/>
                </a:lnTo>
                <a:cubicBezTo>
                  <a:pt x="2455" y="141730"/>
                  <a:pt x="83" y="139195"/>
                  <a:pt x="0" y="136112"/>
                </a:cubicBezTo>
                <a:lnTo>
                  <a:pt x="0" y="105728"/>
                </a:lnTo>
                <a:cubicBezTo>
                  <a:pt x="17" y="102757"/>
                  <a:pt x="2204" y="100246"/>
                  <a:pt x="5144" y="99822"/>
                </a:cubicBezTo>
                <a:lnTo>
                  <a:pt x="32861" y="96774"/>
                </a:lnTo>
                <a:cubicBezTo>
                  <a:pt x="33720" y="96636"/>
                  <a:pt x="34443" y="96057"/>
                  <a:pt x="34766" y="95250"/>
                </a:cubicBezTo>
                <a:cubicBezTo>
                  <a:pt x="36544" y="89256"/>
                  <a:pt x="38971" y="83475"/>
                  <a:pt x="42006" y="78010"/>
                </a:cubicBezTo>
                <a:cubicBezTo>
                  <a:pt x="41999" y="76742"/>
                  <a:pt x="41524" y="75520"/>
                  <a:pt x="40672" y="74581"/>
                </a:cubicBezTo>
                <a:lnTo>
                  <a:pt x="25051" y="55054"/>
                </a:lnTo>
                <a:cubicBezTo>
                  <a:pt x="22715" y="52816"/>
                  <a:pt x="22390" y="49197"/>
                  <a:pt x="24289" y="46577"/>
                </a:cubicBezTo>
                <a:lnTo>
                  <a:pt x="46577" y="24194"/>
                </a:lnTo>
                <a:cubicBezTo>
                  <a:pt x="49261" y="22347"/>
                  <a:pt x="52885" y="22709"/>
                  <a:pt x="55150" y="25051"/>
                </a:cubicBezTo>
                <a:lnTo>
                  <a:pt x="74200" y="40672"/>
                </a:lnTo>
                <a:cubicBezTo>
                  <a:pt x="75122" y="41542"/>
                  <a:pt x="76364" y="41990"/>
                  <a:pt x="77629" y="41910"/>
                </a:cubicBezTo>
                <a:cubicBezTo>
                  <a:pt x="83124" y="38963"/>
                  <a:pt x="88900" y="36570"/>
                  <a:pt x="94869" y="34766"/>
                </a:cubicBezTo>
                <a:cubicBezTo>
                  <a:pt x="95665" y="34428"/>
                  <a:pt x="96238" y="33712"/>
                  <a:pt x="96393" y="32861"/>
                </a:cubicBezTo>
                <a:lnTo>
                  <a:pt x="99441" y="5144"/>
                </a:lnTo>
                <a:cubicBezTo>
                  <a:pt x="99865" y="2204"/>
                  <a:pt x="102376" y="17"/>
                  <a:pt x="105346" y="0"/>
                </a:cubicBezTo>
                <a:lnTo>
                  <a:pt x="135731" y="0"/>
                </a:lnTo>
                <a:cubicBezTo>
                  <a:pt x="138781" y="77"/>
                  <a:pt x="141304" y="2397"/>
                  <a:pt x="141637" y="5429"/>
                </a:cubicBezTo>
                <a:lnTo>
                  <a:pt x="144685" y="32480"/>
                </a:lnTo>
                <a:cubicBezTo>
                  <a:pt x="145028" y="33666"/>
                  <a:pt x="145911" y="34619"/>
                  <a:pt x="147066" y="35052"/>
                </a:cubicBezTo>
                <a:cubicBezTo>
                  <a:pt x="152233" y="36604"/>
                  <a:pt x="157240" y="38646"/>
                  <a:pt x="162020" y="41148"/>
                </a:cubicBezTo>
                <a:cubicBezTo>
                  <a:pt x="163038" y="41797"/>
                  <a:pt x="164263" y="42035"/>
                  <a:pt x="165449" y="41815"/>
                </a:cubicBezTo>
                <a:lnTo>
                  <a:pt x="187833" y="23813"/>
                </a:lnTo>
                <a:cubicBezTo>
                  <a:pt x="190712" y="22203"/>
                  <a:pt x="194339" y="22977"/>
                  <a:pt x="196310" y="25622"/>
                </a:cubicBezTo>
                <a:lnTo>
                  <a:pt x="215837" y="44672"/>
                </a:lnTo>
                <a:cubicBezTo>
                  <a:pt x="218376" y="46710"/>
                  <a:pt x="219132" y="50252"/>
                  <a:pt x="217646" y="53150"/>
                </a:cubicBezTo>
                <a:lnTo>
                  <a:pt x="200025" y="75914"/>
                </a:lnTo>
                <a:cubicBezTo>
                  <a:pt x="199805" y="77101"/>
                  <a:pt x="200043" y="78326"/>
                  <a:pt x="200692" y="79343"/>
                </a:cubicBezTo>
                <a:cubicBezTo>
                  <a:pt x="203194" y="84123"/>
                  <a:pt x="205235" y="89130"/>
                  <a:pt x="206788" y="94297"/>
                </a:cubicBezTo>
                <a:cubicBezTo>
                  <a:pt x="207221" y="95473"/>
                  <a:pt x="208169" y="96385"/>
                  <a:pt x="209360" y="96774"/>
                </a:cubicBezTo>
                <a:lnTo>
                  <a:pt x="236411" y="99727"/>
                </a:lnTo>
                <a:cubicBezTo>
                  <a:pt x="239443" y="100060"/>
                  <a:pt x="241763" y="102583"/>
                  <a:pt x="241840" y="105632"/>
                </a:cubicBezTo>
                <a:lnTo>
                  <a:pt x="241840" y="136017"/>
                </a:lnTo>
                <a:cubicBezTo>
                  <a:pt x="241865" y="139003"/>
                  <a:pt x="239657" y="141537"/>
                  <a:pt x="236696" y="141922"/>
                </a:cubicBezTo>
                <a:lnTo>
                  <a:pt x="208979" y="144971"/>
                </a:lnTo>
                <a:cubicBezTo>
                  <a:pt x="208160" y="145134"/>
                  <a:pt x="207460" y="145660"/>
                  <a:pt x="207073" y="146399"/>
                </a:cubicBezTo>
                <a:cubicBezTo>
                  <a:pt x="205312" y="152414"/>
                  <a:pt x="202918" y="158225"/>
                  <a:pt x="199930" y="163735"/>
                </a:cubicBezTo>
                <a:cubicBezTo>
                  <a:pt x="199860" y="164998"/>
                  <a:pt x="200307" y="166236"/>
                  <a:pt x="201168" y="167164"/>
                </a:cubicBezTo>
                <a:lnTo>
                  <a:pt x="216789" y="186214"/>
                </a:lnTo>
                <a:cubicBezTo>
                  <a:pt x="219131" y="188478"/>
                  <a:pt x="219493" y="192103"/>
                  <a:pt x="217646" y="194786"/>
                </a:cubicBezTo>
                <a:lnTo>
                  <a:pt x="195358" y="217551"/>
                </a:lnTo>
                <a:cubicBezTo>
                  <a:pt x="192738" y="219450"/>
                  <a:pt x="189120" y="219124"/>
                  <a:pt x="186880" y="216789"/>
                </a:cubicBezTo>
                <a:lnTo>
                  <a:pt x="167354" y="201168"/>
                </a:lnTo>
                <a:cubicBezTo>
                  <a:pt x="166420" y="200308"/>
                  <a:pt x="165195" y="199832"/>
                  <a:pt x="163925" y="199834"/>
                </a:cubicBezTo>
                <a:cubicBezTo>
                  <a:pt x="158444" y="202835"/>
                  <a:pt x="152666" y="205261"/>
                  <a:pt x="146685" y="207073"/>
                </a:cubicBezTo>
                <a:cubicBezTo>
                  <a:pt x="145900" y="207425"/>
                  <a:pt x="145332" y="208135"/>
                  <a:pt x="145161" y="208979"/>
                </a:cubicBezTo>
                <a:lnTo>
                  <a:pt x="142113" y="236696"/>
                </a:lnTo>
                <a:cubicBezTo>
                  <a:pt x="141684" y="239672"/>
                  <a:pt x="139119" y="241871"/>
                  <a:pt x="136112" y="241840"/>
                </a:cubicBezTo>
                <a:close/>
                <a:moveTo>
                  <a:pt x="76676" y="195263"/>
                </a:moveTo>
                <a:cubicBezTo>
                  <a:pt x="78373" y="195264"/>
                  <a:pt x="80043" y="195690"/>
                  <a:pt x="81534" y="196501"/>
                </a:cubicBezTo>
                <a:cubicBezTo>
                  <a:pt x="86116" y="198882"/>
                  <a:pt x="90896" y="200858"/>
                  <a:pt x="95822" y="202406"/>
                </a:cubicBezTo>
                <a:cubicBezTo>
                  <a:pt x="98792" y="203294"/>
                  <a:pt x="100981" y="205818"/>
                  <a:pt x="101441" y="208883"/>
                </a:cubicBezTo>
                <a:lnTo>
                  <a:pt x="104394" y="235839"/>
                </a:lnTo>
                <a:cubicBezTo>
                  <a:pt x="104469" y="236560"/>
                  <a:pt x="105014" y="237144"/>
                  <a:pt x="105728" y="237268"/>
                </a:cubicBezTo>
                <a:lnTo>
                  <a:pt x="136112" y="237268"/>
                </a:lnTo>
                <a:cubicBezTo>
                  <a:pt x="136738" y="237249"/>
                  <a:pt x="137279" y="236824"/>
                  <a:pt x="137446" y="236220"/>
                </a:cubicBezTo>
                <a:lnTo>
                  <a:pt x="140494" y="208502"/>
                </a:lnTo>
                <a:cubicBezTo>
                  <a:pt x="140840" y="205793"/>
                  <a:pt x="142682" y="203509"/>
                  <a:pt x="145256" y="202597"/>
                </a:cubicBezTo>
                <a:cubicBezTo>
                  <a:pt x="150947" y="200945"/>
                  <a:pt x="156440" y="198678"/>
                  <a:pt x="161639" y="195834"/>
                </a:cubicBezTo>
                <a:cubicBezTo>
                  <a:pt x="164592" y="194752"/>
                  <a:pt x="167902" y="195414"/>
                  <a:pt x="170212" y="197549"/>
                </a:cubicBezTo>
                <a:lnTo>
                  <a:pt x="189262" y="213170"/>
                </a:lnTo>
                <a:cubicBezTo>
                  <a:pt x="189996" y="213767"/>
                  <a:pt x="190891" y="214131"/>
                  <a:pt x="191833" y="214217"/>
                </a:cubicBezTo>
                <a:lnTo>
                  <a:pt x="213932" y="192024"/>
                </a:lnTo>
                <a:cubicBezTo>
                  <a:pt x="213773" y="191142"/>
                  <a:pt x="213378" y="190318"/>
                  <a:pt x="212789" y="189643"/>
                </a:cubicBezTo>
                <a:lnTo>
                  <a:pt x="197168" y="170117"/>
                </a:lnTo>
                <a:cubicBezTo>
                  <a:pt x="195070" y="167827"/>
                  <a:pt x="194410" y="164565"/>
                  <a:pt x="195453" y="161639"/>
                </a:cubicBezTo>
                <a:cubicBezTo>
                  <a:pt x="198288" y="156424"/>
                  <a:pt x="200585" y="150935"/>
                  <a:pt x="202311" y="145256"/>
                </a:cubicBezTo>
                <a:cubicBezTo>
                  <a:pt x="203160" y="142659"/>
                  <a:pt x="205415" y="140773"/>
                  <a:pt x="208121" y="140398"/>
                </a:cubicBezTo>
                <a:lnTo>
                  <a:pt x="235839" y="137446"/>
                </a:lnTo>
                <a:cubicBezTo>
                  <a:pt x="236443" y="137279"/>
                  <a:pt x="236868" y="136738"/>
                  <a:pt x="236887" y="136112"/>
                </a:cubicBezTo>
                <a:lnTo>
                  <a:pt x="236887" y="105728"/>
                </a:lnTo>
                <a:cubicBezTo>
                  <a:pt x="236796" y="104996"/>
                  <a:pt x="236194" y="104435"/>
                  <a:pt x="235458" y="104394"/>
                </a:cubicBezTo>
                <a:lnTo>
                  <a:pt x="208502" y="101441"/>
                </a:lnTo>
                <a:cubicBezTo>
                  <a:pt x="205433" y="100922"/>
                  <a:pt x="202923" y="98707"/>
                  <a:pt x="202025" y="95726"/>
                </a:cubicBezTo>
                <a:cubicBezTo>
                  <a:pt x="200477" y="90831"/>
                  <a:pt x="198501" y="86082"/>
                  <a:pt x="196120" y="81534"/>
                </a:cubicBezTo>
                <a:cubicBezTo>
                  <a:pt x="194603" y="78946"/>
                  <a:pt x="194603" y="75740"/>
                  <a:pt x="196120" y="73152"/>
                </a:cubicBezTo>
                <a:lnTo>
                  <a:pt x="214122" y="50673"/>
                </a:lnTo>
                <a:cubicBezTo>
                  <a:pt x="213775" y="49837"/>
                  <a:pt x="213293" y="49065"/>
                  <a:pt x="212693" y="48387"/>
                </a:cubicBezTo>
                <a:lnTo>
                  <a:pt x="193167" y="28861"/>
                </a:lnTo>
                <a:cubicBezTo>
                  <a:pt x="192496" y="28125"/>
                  <a:pt x="191584" y="27652"/>
                  <a:pt x="190595" y="27527"/>
                </a:cubicBezTo>
                <a:lnTo>
                  <a:pt x="168402" y="45434"/>
                </a:lnTo>
                <a:cubicBezTo>
                  <a:pt x="165814" y="46951"/>
                  <a:pt x="162608" y="46951"/>
                  <a:pt x="160020" y="45434"/>
                </a:cubicBezTo>
                <a:cubicBezTo>
                  <a:pt x="155472" y="43053"/>
                  <a:pt x="150723" y="41077"/>
                  <a:pt x="145828" y="39529"/>
                </a:cubicBezTo>
                <a:cubicBezTo>
                  <a:pt x="142834" y="38651"/>
                  <a:pt x="140611" y="36132"/>
                  <a:pt x="140113" y="33052"/>
                </a:cubicBezTo>
                <a:lnTo>
                  <a:pt x="137160" y="6096"/>
                </a:lnTo>
                <a:cubicBezTo>
                  <a:pt x="137120" y="5360"/>
                  <a:pt x="136558" y="4758"/>
                  <a:pt x="135827" y="4667"/>
                </a:cubicBezTo>
                <a:lnTo>
                  <a:pt x="105442" y="4667"/>
                </a:lnTo>
                <a:cubicBezTo>
                  <a:pt x="104826" y="4660"/>
                  <a:pt x="104298" y="5106"/>
                  <a:pt x="104204" y="5715"/>
                </a:cubicBezTo>
                <a:lnTo>
                  <a:pt x="101155" y="33433"/>
                </a:lnTo>
                <a:cubicBezTo>
                  <a:pt x="100780" y="36139"/>
                  <a:pt x="98895" y="38395"/>
                  <a:pt x="96298" y="39243"/>
                </a:cubicBezTo>
                <a:cubicBezTo>
                  <a:pt x="90619" y="40969"/>
                  <a:pt x="85130" y="43267"/>
                  <a:pt x="79915" y="46101"/>
                </a:cubicBezTo>
                <a:cubicBezTo>
                  <a:pt x="76993" y="47189"/>
                  <a:pt x="73707" y="46525"/>
                  <a:pt x="71437" y="44387"/>
                </a:cubicBezTo>
                <a:lnTo>
                  <a:pt x="52483" y="28289"/>
                </a:lnTo>
                <a:cubicBezTo>
                  <a:pt x="51819" y="27583"/>
                  <a:pt x="50880" y="27200"/>
                  <a:pt x="49911" y="27242"/>
                </a:cubicBezTo>
                <a:lnTo>
                  <a:pt x="27813" y="49435"/>
                </a:lnTo>
                <a:cubicBezTo>
                  <a:pt x="28043" y="50293"/>
                  <a:pt x="28431" y="51100"/>
                  <a:pt x="28956" y="51816"/>
                </a:cubicBezTo>
                <a:lnTo>
                  <a:pt x="44577" y="70866"/>
                </a:lnTo>
                <a:cubicBezTo>
                  <a:pt x="46712" y="73176"/>
                  <a:pt x="47374" y="76486"/>
                  <a:pt x="46292" y="79438"/>
                </a:cubicBezTo>
                <a:cubicBezTo>
                  <a:pt x="43448" y="84637"/>
                  <a:pt x="41180" y="90131"/>
                  <a:pt x="39529" y="95821"/>
                </a:cubicBezTo>
                <a:cubicBezTo>
                  <a:pt x="38636" y="98409"/>
                  <a:pt x="36342" y="100259"/>
                  <a:pt x="33624" y="100584"/>
                </a:cubicBezTo>
                <a:lnTo>
                  <a:pt x="5905" y="103632"/>
                </a:lnTo>
                <a:cubicBezTo>
                  <a:pt x="5297" y="103773"/>
                  <a:pt x="4889" y="104345"/>
                  <a:pt x="4953" y="104966"/>
                </a:cubicBezTo>
                <a:lnTo>
                  <a:pt x="4953" y="135350"/>
                </a:lnTo>
                <a:cubicBezTo>
                  <a:pt x="5036" y="136049"/>
                  <a:pt x="5587" y="136601"/>
                  <a:pt x="6287" y="136684"/>
                </a:cubicBezTo>
                <a:lnTo>
                  <a:pt x="33338" y="139637"/>
                </a:lnTo>
                <a:cubicBezTo>
                  <a:pt x="36366" y="140131"/>
                  <a:pt x="38846" y="142314"/>
                  <a:pt x="39719" y="145256"/>
                </a:cubicBezTo>
                <a:cubicBezTo>
                  <a:pt x="41251" y="150188"/>
                  <a:pt x="43227" y="154970"/>
                  <a:pt x="45625" y="159544"/>
                </a:cubicBezTo>
                <a:cubicBezTo>
                  <a:pt x="47142" y="162132"/>
                  <a:pt x="47142" y="165338"/>
                  <a:pt x="45625" y="167926"/>
                </a:cubicBezTo>
                <a:lnTo>
                  <a:pt x="27623" y="190310"/>
                </a:lnTo>
                <a:cubicBezTo>
                  <a:pt x="27879" y="191189"/>
                  <a:pt x="28373" y="191980"/>
                  <a:pt x="29051" y="192596"/>
                </a:cubicBezTo>
                <a:lnTo>
                  <a:pt x="48578" y="212122"/>
                </a:lnTo>
                <a:cubicBezTo>
                  <a:pt x="49203" y="212866"/>
                  <a:pt x="50089" y="213343"/>
                  <a:pt x="51054" y="213455"/>
                </a:cubicBezTo>
                <a:lnTo>
                  <a:pt x="73247" y="195548"/>
                </a:lnTo>
                <a:cubicBezTo>
                  <a:pt x="74331" y="195090"/>
                  <a:pt x="75532" y="194990"/>
                  <a:pt x="76676" y="195263"/>
                </a:cubicBezTo>
                <a:close/>
                <a:moveTo>
                  <a:pt x="120968" y="174498"/>
                </a:moveTo>
                <a:cubicBezTo>
                  <a:pt x="91351" y="174551"/>
                  <a:pt x="67299" y="150584"/>
                  <a:pt x="67247" y="120968"/>
                </a:cubicBezTo>
                <a:cubicBezTo>
                  <a:pt x="67194" y="91351"/>
                  <a:pt x="91160" y="67299"/>
                  <a:pt x="120777" y="67247"/>
                </a:cubicBezTo>
                <a:cubicBezTo>
                  <a:pt x="150394" y="67194"/>
                  <a:pt x="174445" y="91160"/>
                  <a:pt x="174498" y="120777"/>
                </a:cubicBezTo>
                <a:cubicBezTo>
                  <a:pt x="174498" y="120809"/>
                  <a:pt x="174498" y="120841"/>
                  <a:pt x="174498" y="120872"/>
                </a:cubicBezTo>
                <a:cubicBezTo>
                  <a:pt x="174446" y="150430"/>
                  <a:pt x="150525" y="174393"/>
                  <a:pt x="120968" y="174498"/>
                </a:cubicBezTo>
                <a:close/>
                <a:moveTo>
                  <a:pt x="120968" y="72009"/>
                </a:moveTo>
                <a:cubicBezTo>
                  <a:pt x="93929" y="71956"/>
                  <a:pt x="71967" y="93833"/>
                  <a:pt x="71914" y="120872"/>
                </a:cubicBezTo>
                <a:cubicBezTo>
                  <a:pt x="71861" y="147911"/>
                  <a:pt x="93738" y="169873"/>
                  <a:pt x="120777" y="169926"/>
                </a:cubicBezTo>
                <a:cubicBezTo>
                  <a:pt x="147816" y="169979"/>
                  <a:pt x="169778" y="148102"/>
                  <a:pt x="169831" y="121063"/>
                </a:cubicBezTo>
                <a:cubicBezTo>
                  <a:pt x="169831" y="120999"/>
                  <a:pt x="169831" y="120936"/>
                  <a:pt x="169831" y="120872"/>
                </a:cubicBezTo>
                <a:cubicBezTo>
                  <a:pt x="169779" y="93908"/>
                  <a:pt x="147932" y="72061"/>
                  <a:pt x="120968" y="72009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grpSp>
        <p:nvGrpSpPr>
          <p:cNvPr id="404" name="Graphic 289">
            <a:extLst>
              <a:ext uri="{FF2B5EF4-FFF2-40B4-BE49-F238E27FC236}">
                <a16:creationId xmlns:a16="http://schemas.microsoft.com/office/drawing/2014/main" id="{2A2285DE-C289-8352-CEAA-13A66D9A3C32}"/>
              </a:ext>
            </a:extLst>
          </p:cNvPr>
          <p:cNvGrpSpPr/>
          <p:nvPr/>
        </p:nvGrpSpPr>
        <p:grpSpPr>
          <a:xfrm>
            <a:off x="4650100" y="4418016"/>
            <a:ext cx="1388095" cy="568132"/>
            <a:chOff x="4721743" y="4637841"/>
            <a:chExt cx="2156157" cy="882491"/>
          </a:xfrm>
        </p:grpSpPr>
        <p:grpSp>
          <p:nvGrpSpPr>
            <p:cNvPr id="406" name="Graphic 289">
              <a:extLst>
                <a:ext uri="{FF2B5EF4-FFF2-40B4-BE49-F238E27FC236}">
                  <a16:creationId xmlns:a16="http://schemas.microsoft.com/office/drawing/2014/main" id="{636263EF-96B2-70DA-B3CF-72920652A43E}"/>
                </a:ext>
              </a:extLst>
            </p:cNvPr>
            <p:cNvGrpSpPr/>
            <p:nvPr/>
          </p:nvGrpSpPr>
          <p:grpSpPr>
            <a:xfrm>
              <a:off x="5772030" y="4637841"/>
              <a:ext cx="1105870" cy="882491"/>
              <a:chOff x="5772030" y="4637841"/>
              <a:chExt cx="1105870" cy="882491"/>
            </a:xfrm>
          </p:grpSpPr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F08A7ED1-BCA6-8129-9DB0-33B9AE41CDBC}"/>
                  </a:ext>
                </a:extLst>
              </p:cNvPr>
              <p:cNvSpPr/>
              <p:nvPr/>
            </p:nvSpPr>
            <p:spPr>
              <a:xfrm>
                <a:off x="5772030" y="4637841"/>
                <a:ext cx="1105767" cy="882015"/>
              </a:xfrm>
              <a:custGeom>
                <a:avLst/>
                <a:gdLst>
                  <a:gd name="connsiteX0" fmla="*/ 26866 w 1105767"/>
                  <a:gd name="connsiteY0" fmla="*/ 440722 h 882015"/>
                  <a:gd name="connsiteX1" fmla="*/ 26866 w 1105767"/>
                  <a:gd name="connsiteY1" fmla="*/ 440722 h 882015"/>
                  <a:gd name="connsiteX2" fmla="*/ 69157 w 1105767"/>
                  <a:gd name="connsiteY2" fmla="*/ 521018 h 882015"/>
                  <a:gd name="connsiteX3" fmla="*/ 69157 w 1105767"/>
                  <a:gd name="connsiteY3" fmla="*/ 521018 h 882015"/>
                  <a:gd name="connsiteX4" fmla="*/ 76015 w 1105767"/>
                  <a:gd name="connsiteY4" fmla="*/ 525209 h 882015"/>
                  <a:gd name="connsiteX5" fmla="*/ 134403 w 1105767"/>
                  <a:gd name="connsiteY5" fmla="*/ 533591 h 882015"/>
                  <a:gd name="connsiteX6" fmla="*/ 126021 w 1105767"/>
                  <a:gd name="connsiteY6" fmla="*/ 543687 h 882015"/>
                  <a:gd name="connsiteX7" fmla="*/ 6673 w 1105767"/>
                  <a:gd name="connsiteY7" fmla="*/ 616077 h 882015"/>
                  <a:gd name="connsiteX8" fmla="*/ 1529 w 1105767"/>
                  <a:gd name="connsiteY8" fmla="*/ 634365 h 882015"/>
                  <a:gd name="connsiteX9" fmla="*/ 37534 w 1105767"/>
                  <a:gd name="connsiteY9" fmla="*/ 703231 h 882015"/>
                  <a:gd name="connsiteX10" fmla="*/ 37534 w 1105767"/>
                  <a:gd name="connsiteY10" fmla="*/ 703231 h 882015"/>
                  <a:gd name="connsiteX11" fmla="*/ 79539 w 1105767"/>
                  <a:gd name="connsiteY11" fmla="*/ 783146 h 882015"/>
                  <a:gd name="connsiteX12" fmla="*/ 97541 w 1105767"/>
                  <a:gd name="connsiteY12" fmla="*/ 789432 h 882015"/>
                  <a:gd name="connsiteX13" fmla="*/ 225081 w 1105767"/>
                  <a:gd name="connsiteY13" fmla="*/ 732759 h 882015"/>
                  <a:gd name="connsiteX14" fmla="*/ 237844 w 1105767"/>
                  <a:gd name="connsiteY14" fmla="*/ 731616 h 882015"/>
                  <a:gd name="connsiteX15" fmla="*/ 211270 w 1105767"/>
                  <a:gd name="connsiteY15" fmla="*/ 784479 h 882015"/>
                  <a:gd name="connsiteX16" fmla="*/ 210794 w 1105767"/>
                  <a:gd name="connsiteY16" fmla="*/ 792575 h 882015"/>
                  <a:gd name="connsiteX17" fmla="*/ 210793 w 1105767"/>
                  <a:gd name="connsiteY17" fmla="*/ 792575 h 882015"/>
                  <a:gd name="connsiteX18" fmla="*/ 253180 w 1105767"/>
                  <a:gd name="connsiteY18" fmla="*/ 873062 h 882015"/>
                  <a:gd name="connsiteX19" fmla="*/ 253180 w 1105767"/>
                  <a:gd name="connsiteY19" fmla="*/ 873062 h 882015"/>
                  <a:gd name="connsiteX20" fmla="*/ 260705 w 1105767"/>
                  <a:gd name="connsiteY20" fmla="*/ 876967 h 882015"/>
                  <a:gd name="connsiteX21" fmla="*/ 381291 w 1105767"/>
                  <a:gd name="connsiteY21" fmla="*/ 882015 h 882015"/>
                  <a:gd name="connsiteX22" fmla="*/ 402246 w 1105767"/>
                  <a:gd name="connsiteY22" fmla="*/ 872490 h 882015"/>
                  <a:gd name="connsiteX23" fmla="*/ 473493 w 1105767"/>
                  <a:gd name="connsiteY23" fmla="*/ 779907 h 882015"/>
                  <a:gd name="connsiteX24" fmla="*/ 494257 w 1105767"/>
                  <a:gd name="connsiteY24" fmla="*/ 767429 h 882015"/>
                  <a:gd name="connsiteX25" fmla="*/ 576268 w 1105767"/>
                  <a:gd name="connsiteY25" fmla="*/ 746665 h 882015"/>
                  <a:gd name="connsiteX26" fmla="*/ 596746 w 1105767"/>
                  <a:gd name="connsiteY26" fmla="*/ 752761 h 882015"/>
                  <a:gd name="connsiteX27" fmla="*/ 640752 w 1105767"/>
                  <a:gd name="connsiteY27" fmla="*/ 808482 h 882015"/>
                  <a:gd name="connsiteX28" fmla="*/ 660469 w 1105767"/>
                  <a:gd name="connsiteY28" fmla="*/ 812673 h 882015"/>
                  <a:gd name="connsiteX29" fmla="*/ 796676 w 1105767"/>
                  <a:gd name="connsiteY29" fmla="*/ 741426 h 882015"/>
                  <a:gd name="connsiteX30" fmla="*/ 804487 w 1105767"/>
                  <a:gd name="connsiteY30" fmla="*/ 722948 h 882015"/>
                  <a:gd name="connsiteX31" fmla="*/ 783817 w 1105767"/>
                  <a:gd name="connsiteY31" fmla="*/ 654939 h 882015"/>
                  <a:gd name="connsiteX32" fmla="*/ 790580 w 1105767"/>
                  <a:gd name="connsiteY32" fmla="*/ 634651 h 882015"/>
                  <a:gd name="connsiteX33" fmla="*/ 854398 w 1105767"/>
                  <a:gd name="connsiteY33" fmla="*/ 579215 h 882015"/>
                  <a:gd name="connsiteX34" fmla="*/ 876591 w 1105767"/>
                  <a:gd name="connsiteY34" fmla="*/ 569214 h 882015"/>
                  <a:gd name="connsiteX35" fmla="*/ 993177 w 1105767"/>
                  <a:gd name="connsiteY35" fmla="*/ 563690 h 882015"/>
                  <a:gd name="connsiteX36" fmla="*/ 1013180 w 1105767"/>
                  <a:gd name="connsiteY36" fmla="*/ 552069 h 882015"/>
                  <a:gd name="connsiteX37" fmla="*/ 1077949 w 1105767"/>
                  <a:gd name="connsiteY37" fmla="*/ 450152 h 882015"/>
                  <a:gd name="connsiteX38" fmla="*/ 1078902 w 1105767"/>
                  <a:gd name="connsiteY38" fmla="*/ 441579 h 882015"/>
                  <a:gd name="connsiteX39" fmla="*/ 1078902 w 1105767"/>
                  <a:gd name="connsiteY39" fmla="*/ 441579 h 882015"/>
                  <a:gd name="connsiteX40" fmla="*/ 1036611 w 1105767"/>
                  <a:gd name="connsiteY40" fmla="*/ 361283 h 882015"/>
                  <a:gd name="connsiteX41" fmla="*/ 1036611 w 1105767"/>
                  <a:gd name="connsiteY41" fmla="*/ 361283 h 882015"/>
                  <a:gd name="connsiteX42" fmla="*/ 1029658 w 1105767"/>
                  <a:gd name="connsiteY42" fmla="*/ 357092 h 882015"/>
                  <a:gd name="connsiteX43" fmla="*/ 971365 w 1105767"/>
                  <a:gd name="connsiteY43" fmla="*/ 348710 h 882015"/>
                  <a:gd name="connsiteX44" fmla="*/ 979747 w 1105767"/>
                  <a:gd name="connsiteY44" fmla="*/ 338614 h 882015"/>
                  <a:gd name="connsiteX45" fmla="*/ 1099095 w 1105767"/>
                  <a:gd name="connsiteY45" fmla="*/ 266224 h 882015"/>
                  <a:gd name="connsiteX46" fmla="*/ 1104239 w 1105767"/>
                  <a:gd name="connsiteY46" fmla="*/ 247936 h 882015"/>
                  <a:gd name="connsiteX47" fmla="*/ 1053565 w 1105767"/>
                  <a:gd name="connsiteY47" fmla="*/ 151448 h 882015"/>
                  <a:gd name="connsiteX48" fmla="*/ 1053565 w 1105767"/>
                  <a:gd name="connsiteY48" fmla="*/ 151448 h 882015"/>
                  <a:gd name="connsiteX49" fmla="*/ 1026133 w 1105767"/>
                  <a:gd name="connsiteY49" fmla="*/ 98965 h 882015"/>
                  <a:gd name="connsiteX50" fmla="*/ 1008131 w 1105767"/>
                  <a:gd name="connsiteY50" fmla="*/ 92678 h 882015"/>
                  <a:gd name="connsiteX51" fmla="*/ 880591 w 1105767"/>
                  <a:gd name="connsiteY51" fmla="*/ 149828 h 882015"/>
                  <a:gd name="connsiteX52" fmla="*/ 867828 w 1105767"/>
                  <a:gd name="connsiteY52" fmla="*/ 150876 h 882015"/>
                  <a:gd name="connsiteX53" fmla="*/ 894403 w 1105767"/>
                  <a:gd name="connsiteY53" fmla="*/ 98012 h 882015"/>
                  <a:gd name="connsiteX54" fmla="*/ 894879 w 1105767"/>
                  <a:gd name="connsiteY54" fmla="*/ 89821 h 882015"/>
                  <a:gd name="connsiteX55" fmla="*/ 894879 w 1105767"/>
                  <a:gd name="connsiteY55" fmla="*/ 89821 h 882015"/>
                  <a:gd name="connsiteX56" fmla="*/ 852588 w 1105767"/>
                  <a:gd name="connsiteY56" fmla="*/ 9144 h 882015"/>
                  <a:gd name="connsiteX57" fmla="*/ 852588 w 1105767"/>
                  <a:gd name="connsiteY57" fmla="*/ 9144 h 882015"/>
                  <a:gd name="connsiteX58" fmla="*/ 844968 w 1105767"/>
                  <a:gd name="connsiteY58" fmla="*/ 5144 h 882015"/>
                  <a:gd name="connsiteX59" fmla="*/ 724381 w 1105767"/>
                  <a:gd name="connsiteY59" fmla="*/ 0 h 882015"/>
                  <a:gd name="connsiteX60" fmla="*/ 703331 w 1105767"/>
                  <a:gd name="connsiteY60" fmla="*/ 9525 h 882015"/>
                  <a:gd name="connsiteX61" fmla="*/ 632179 w 1105767"/>
                  <a:gd name="connsiteY61" fmla="*/ 102108 h 882015"/>
                  <a:gd name="connsiteX62" fmla="*/ 611415 w 1105767"/>
                  <a:gd name="connsiteY62" fmla="*/ 114681 h 882015"/>
                  <a:gd name="connsiteX63" fmla="*/ 529405 w 1105767"/>
                  <a:gd name="connsiteY63" fmla="*/ 135446 h 882015"/>
                  <a:gd name="connsiteX64" fmla="*/ 508926 w 1105767"/>
                  <a:gd name="connsiteY64" fmla="*/ 129349 h 882015"/>
                  <a:gd name="connsiteX65" fmla="*/ 464825 w 1105767"/>
                  <a:gd name="connsiteY65" fmla="*/ 73533 h 882015"/>
                  <a:gd name="connsiteX66" fmla="*/ 445204 w 1105767"/>
                  <a:gd name="connsiteY66" fmla="*/ 69342 h 882015"/>
                  <a:gd name="connsiteX67" fmla="*/ 309663 w 1105767"/>
                  <a:gd name="connsiteY67" fmla="*/ 140875 h 882015"/>
                  <a:gd name="connsiteX68" fmla="*/ 301852 w 1105767"/>
                  <a:gd name="connsiteY68" fmla="*/ 159353 h 882015"/>
                  <a:gd name="connsiteX69" fmla="*/ 322426 w 1105767"/>
                  <a:gd name="connsiteY69" fmla="*/ 227362 h 882015"/>
                  <a:gd name="connsiteX70" fmla="*/ 315759 w 1105767"/>
                  <a:gd name="connsiteY70" fmla="*/ 247650 h 882015"/>
                  <a:gd name="connsiteX71" fmla="*/ 251941 w 1105767"/>
                  <a:gd name="connsiteY71" fmla="*/ 303086 h 882015"/>
                  <a:gd name="connsiteX72" fmla="*/ 229748 w 1105767"/>
                  <a:gd name="connsiteY72" fmla="*/ 313087 h 882015"/>
                  <a:gd name="connsiteX73" fmla="*/ 113162 w 1105767"/>
                  <a:gd name="connsiteY73" fmla="*/ 318611 h 882015"/>
                  <a:gd name="connsiteX74" fmla="*/ 93064 w 1105767"/>
                  <a:gd name="connsiteY74" fmla="*/ 330232 h 882015"/>
                  <a:gd name="connsiteX75" fmla="*/ 28390 w 1105767"/>
                  <a:gd name="connsiteY75" fmla="*/ 432150 h 882015"/>
                  <a:gd name="connsiteX76" fmla="*/ 26866 w 1105767"/>
                  <a:gd name="connsiteY76" fmla="*/ 440722 h 882015"/>
                  <a:gd name="connsiteX77" fmla="*/ 735621 w 1105767"/>
                  <a:gd name="connsiteY77" fmla="*/ 409670 h 882015"/>
                  <a:gd name="connsiteX78" fmla="*/ 422629 w 1105767"/>
                  <a:gd name="connsiteY78" fmla="*/ 573215 h 882015"/>
                  <a:gd name="connsiteX79" fmla="*/ 324808 w 1105767"/>
                  <a:gd name="connsiteY79" fmla="*/ 536353 h 882015"/>
                  <a:gd name="connsiteX80" fmla="*/ 355669 w 1105767"/>
                  <a:gd name="connsiteY80" fmla="*/ 445103 h 882015"/>
                  <a:gd name="connsiteX81" fmla="*/ 668660 w 1105767"/>
                  <a:gd name="connsiteY81" fmla="*/ 281464 h 882015"/>
                  <a:gd name="connsiteX82" fmla="*/ 762100 w 1105767"/>
                  <a:gd name="connsiteY82" fmla="*/ 313373 h 882015"/>
                  <a:gd name="connsiteX83" fmla="*/ 735621 w 1105767"/>
                  <a:gd name="connsiteY83" fmla="*/ 409670 h 88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105767" h="882015">
                    <a:moveTo>
                      <a:pt x="26866" y="440722"/>
                    </a:moveTo>
                    <a:lnTo>
                      <a:pt x="26866" y="440722"/>
                    </a:lnTo>
                    <a:lnTo>
                      <a:pt x="69157" y="521018"/>
                    </a:lnTo>
                    <a:lnTo>
                      <a:pt x="69157" y="521018"/>
                    </a:lnTo>
                    <a:cubicBezTo>
                      <a:pt x="70618" y="523454"/>
                      <a:pt x="73180" y="525020"/>
                      <a:pt x="76015" y="525209"/>
                    </a:cubicBezTo>
                    <a:lnTo>
                      <a:pt x="134403" y="533591"/>
                    </a:lnTo>
                    <a:cubicBezTo>
                      <a:pt x="132632" y="537689"/>
                      <a:pt x="129723" y="541193"/>
                      <a:pt x="126021" y="543687"/>
                    </a:cubicBezTo>
                    <a:lnTo>
                      <a:pt x="6673" y="616077"/>
                    </a:lnTo>
                    <a:cubicBezTo>
                      <a:pt x="452" y="619900"/>
                      <a:pt x="-1787" y="627861"/>
                      <a:pt x="1529" y="634365"/>
                    </a:cubicBezTo>
                    <a:lnTo>
                      <a:pt x="37534" y="703231"/>
                    </a:lnTo>
                    <a:cubicBezTo>
                      <a:pt x="37534" y="703231"/>
                      <a:pt x="37534" y="703231"/>
                      <a:pt x="37534" y="703231"/>
                    </a:cubicBezTo>
                    <a:lnTo>
                      <a:pt x="79539" y="783146"/>
                    </a:lnTo>
                    <a:cubicBezTo>
                      <a:pt x="82997" y="789597"/>
                      <a:pt x="90818" y="792328"/>
                      <a:pt x="97541" y="789432"/>
                    </a:cubicBezTo>
                    <a:lnTo>
                      <a:pt x="225081" y="732759"/>
                    </a:lnTo>
                    <a:cubicBezTo>
                      <a:pt x="229128" y="731120"/>
                      <a:pt x="233571" y="730722"/>
                      <a:pt x="237844" y="731616"/>
                    </a:cubicBezTo>
                    <a:lnTo>
                      <a:pt x="211270" y="784479"/>
                    </a:lnTo>
                    <a:cubicBezTo>
                      <a:pt x="209764" y="786927"/>
                      <a:pt x="209585" y="789968"/>
                      <a:pt x="210794" y="792575"/>
                    </a:cubicBezTo>
                    <a:lnTo>
                      <a:pt x="210793" y="792575"/>
                    </a:lnTo>
                    <a:lnTo>
                      <a:pt x="253180" y="873062"/>
                    </a:lnTo>
                    <a:lnTo>
                      <a:pt x="253180" y="873062"/>
                    </a:lnTo>
                    <a:cubicBezTo>
                      <a:pt x="254849" y="875571"/>
                      <a:pt x="257692" y="877046"/>
                      <a:pt x="260705" y="876967"/>
                    </a:cubicBezTo>
                    <a:lnTo>
                      <a:pt x="381291" y="882015"/>
                    </a:lnTo>
                    <a:cubicBezTo>
                      <a:pt x="389302" y="881918"/>
                      <a:pt x="396905" y="878462"/>
                      <a:pt x="402246" y="872490"/>
                    </a:cubicBezTo>
                    <a:lnTo>
                      <a:pt x="473493" y="779907"/>
                    </a:lnTo>
                    <a:cubicBezTo>
                      <a:pt x="478873" y="773600"/>
                      <a:pt x="486163" y="769219"/>
                      <a:pt x="494257" y="767429"/>
                    </a:cubicBezTo>
                    <a:cubicBezTo>
                      <a:pt x="522016" y="762294"/>
                      <a:pt x="549410" y="755358"/>
                      <a:pt x="576268" y="746665"/>
                    </a:cubicBezTo>
                    <a:cubicBezTo>
                      <a:pt x="583698" y="744526"/>
                      <a:pt x="591695" y="746907"/>
                      <a:pt x="596746" y="752761"/>
                    </a:cubicBezTo>
                    <a:lnTo>
                      <a:pt x="640752" y="808482"/>
                    </a:lnTo>
                    <a:cubicBezTo>
                      <a:pt x="645604" y="814205"/>
                      <a:pt x="653709" y="815928"/>
                      <a:pt x="660469" y="812673"/>
                    </a:cubicBezTo>
                    <a:lnTo>
                      <a:pt x="796676" y="741426"/>
                    </a:lnTo>
                    <a:cubicBezTo>
                      <a:pt x="803214" y="737791"/>
                      <a:pt x="806435" y="730170"/>
                      <a:pt x="804487" y="722948"/>
                    </a:cubicBezTo>
                    <a:lnTo>
                      <a:pt x="783817" y="654939"/>
                    </a:lnTo>
                    <a:cubicBezTo>
                      <a:pt x="781988" y="647439"/>
                      <a:pt x="784616" y="639553"/>
                      <a:pt x="790580" y="634651"/>
                    </a:cubicBezTo>
                    <a:cubicBezTo>
                      <a:pt x="813067" y="617619"/>
                      <a:pt x="834388" y="599099"/>
                      <a:pt x="854398" y="579215"/>
                    </a:cubicBezTo>
                    <a:cubicBezTo>
                      <a:pt x="860537" y="573596"/>
                      <a:pt x="868315" y="570092"/>
                      <a:pt x="876591" y="569214"/>
                    </a:cubicBezTo>
                    <a:lnTo>
                      <a:pt x="993177" y="563690"/>
                    </a:lnTo>
                    <a:cubicBezTo>
                      <a:pt x="1001208" y="562880"/>
                      <a:pt x="1008498" y="558644"/>
                      <a:pt x="1013180" y="552069"/>
                    </a:cubicBezTo>
                    <a:lnTo>
                      <a:pt x="1077949" y="450152"/>
                    </a:lnTo>
                    <a:cubicBezTo>
                      <a:pt x="1079805" y="447681"/>
                      <a:pt x="1080171" y="444397"/>
                      <a:pt x="1078902" y="441579"/>
                    </a:cubicBezTo>
                    <a:lnTo>
                      <a:pt x="1078902" y="441579"/>
                    </a:lnTo>
                    <a:lnTo>
                      <a:pt x="1036611" y="361283"/>
                    </a:lnTo>
                    <a:lnTo>
                      <a:pt x="1036611" y="361283"/>
                    </a:lnTo>
                    <a:cubicBezTo>
                      <a:pt x="1035096" y="358855"/>
                      <a:pt x="1032512" y="357298"/>
                      <a:pt x="1029658" y="357092"/>
                    </a:cubicBezTo>
                    <a:lnTo>
                      <a:pt x="971365" y="348710"/>
                    </a:lnTo>
                    <a:cubicBezTo>
                      <a:pt x="973135" y="344612"/>
                      <a:pt x="976044" y="341109"/>
                      <a:pt x="979747" y="338614"/>
                    </a:cubicBezTo>
                    <a:lnTo>
                      <a:pt x="1099095" y="266224"/>
                    </a:lnTo>
                    <a:cubicBezTo>
                      <a:pt x="1105315" y="262401"/>
                      <a:pt x="1107554" y="254441"/>
                      <a:pt x="1104239" y="247936"/>
                    </a:cubicBezTo>
                    <a:lnTo>
                      <a:pt x="1053565" y="151448"/>
                    </a:lnTo>
                    <a:lnTo>
                      <a:pt x="1053565" y="151448"/>
                    </a:lnTo>
                    <a:lnTo>
                      <a:pt x="1026133" y="98965"/>
                    </a:lnTo>
                    <a:cubicBezTo>
                      <a:pt x="1022644" y="92550"/>
                      <a:pt x="1014856" y="89830"/>
                      <a:pt x="1008131" y="92678"/>
                    </a:cubicBezTo>
                    <a:lnTo>
                      <a:pt x="880591" y="149828"/>
                    </a:lnTo>
                    <a:cubicBezTo>
                      <a:pt x="876525" y="151392"/>
                      <a:pt x="872095" y="151755"/>
                      <a:pt x="867828" y="150876"/>
                    </a:cubicBezTo>
                    <a:lnTo>
                      <a:pt x="894403" y="98012"/>
                    </a:lnTo>
                    <a:cubicBezTo>
                      <a:pt x="895909" y="95529"/>
                      <a:pt x="896088" y="92462"/>
                      <a:pt x="894879" y="89821"/>
                    </a:cubicBezTo>
                    <a:lnTo>
                      <a:pt x="894879" y="89821"/>
                    </a:lnTo>
                    <a:lnTo>
                      <a:pt x="852588" y="9144"/>
                    </a:lnTo>
                    <a:lnTo>
                      <a:pt x="852588" y="9144"/>
                    </a:lnTo>
                    <a:cubicBezTo>
                      <a:pt x="850994" y="6493"/>
                      <a:pt x="848056" y="4950"/>
                      <a:pt x="844968" y="5144"/>
                    </a:cubicBezTo>
                    <a:lnTo>
                      <a:pt x="724381" y="0"/>
                    </a:lnTo>
                    <a:cubicBezTo>
                      <a:pt x="716337" y="70"/>
                      <a:pt x="708694" y="3528"/>
                      <a:pt x="703331" y="9525"/>
                    </a:cubicBezTo>
                    <a:lnTo>
                      <a:pt x="632179" y="102108"/>
                    </a:lnTo>
                    <a:cubicBezTo>
                      <a:pt x="626760" y="108388"/>
                      <a:pt x="619491" y="112790"/>
                      <a:pt x="611415" y="114681"/>
                    </a:cubicBezTo>
                    <a:cubicBezTo>
                      <a:pt x="583637" y="119725"/>
                      <a:pt x="556236" y="126662"/>
                      <a:pt x="529405" y="135446"/>
                    </a:cubicBezTo>
                    <a:cubicBezTo>
                      <a:pt x="521974" y="137487"/>
                      <a:pt x="514030" y="135122"/>
                      <a:pt x="508926" y="129349"/>
                    </a:cubicBezTo>
                    <a:lnTo>
                      <a:pt x="464825" y="73533"/>
                    </a:lnTo>
                    <a:cubicBezTo>
                      <a:pt x="460005" y="67826"/>
                      <a:pt x="451935" y="66102"/>
                      <a:pt x="445204" y="69342"/>
                    </a:cubicBezTo>
                    <a:lnTo>
                      <a:pt x="309663" y="140875"/>
                    </a:lnTo>
                    <a:cubicBezTo>
                      <a:pt x="303125" y="144510"/>
                      <a:pt x="299904" y="152131"/>
                      <a:pt x="301852" y="159353"/>
                    </a:cubicBezTo>
                    <a:lnTo>
                      <a:pt x="322426" y="227362"/>
                    </a:lnTo>
                    <a:cubicBezTo>
                      <a:pt x="324302" y="234845"/>
                      <a:pt x="321707" y="242739"/>
                      <a:pt x="315759" y="247650"/>
                    </a:cubicBezTo>
                    <a:cubicBezTo>
                      <a:pt x="293274" y="264686"/>
                      <a:pt x="271954" y="283205"/>
                      <a:pt x="251941" y="303086"/>
                    </a:cubicBezTo>
                    <a:cubicBezTo>
                      <a:pt x="245802" y="308705"/>
                      <a:pt x="238024" y="312209"/>
                      <a:pt x="229748" y="313087"/>
                    </a:cubicBezTo>
                    <a:lnTo>
                      <a:pt x="113162" y="318611"/>
                    </a:lnTo>
                    <a:cubicBezTo>
                      <a:pt x="105120" y="319466"/>
                      <a:pt x="97817" y="323689"/>
                      <a:pt x="93064" y="330232"/>
                    </a:cubicBezTo>
                    <a:lnTo>
                      <a:pt x="28390" y="432150"/>
                    </a:lnTo>
                    <a:cubicBezTo>
                      <a:pt x="26379" y="434526"/>
                      <a:pt x="25797" y="437798"/>
                      <a:pt x="26866" y="440722"/>
                    </a:cubicBezTo>
                    <a:close/>
                    <a:moveTo>
                      <a:pt x="735621" y="409670"/>
                    </a:moveTo>
                    <a:cubicBezTo>
                      <a:pt x="675232" y="504920"/>
                      <a:pt x="535120" y="577977"/>
                      <a:pt x="422629" y="573215"/>
                    </a:cubicBezTo>
                    <a:cubicBezTo>
                      <a:pt x="378624" y="571405"/>
                      <a:pt x="345382" y="557784"/>
                      <a:pt x="324808" y="536353"/>
                    </a:cubicBezTo>
                    <a:cubicBezTo>
                      <a:pt x="323379" y="510921"/>
                      <a:pt x="333475" y="479965"/>
                      <a:pt x="355669" y="445103"/>
                    </a:cubicBezTo>
                    <a:cubicBezTo>
                      <a:pt x="416057" y="349853"/>
                      <a:pt x="556170" y="276701"/>
                      <a:pt x="668660" y="281464"/>
                    </a:cubicBezTo>
                    <a:cubicBezTo>
                      <a:pt x="712666" y="283369"/>
                      <a:pt x="743908" y="294704"/>
                      <a:pt x="762100" y="313373"/>
                    </a:cubicBezTo>
                    <a:cubicBezTo>
                      <a:pt x="766101" y="341471"/>
                      <a:pt x="757909" y="374618"/>
                      <a:pt x="735621" y="409670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938B58A7-7F1D-25E7-EA23-9D1941633388}"/>
                  </a:ext>
                </a:extLst>
              </p:cNvPr>
              <p:cNvSpPr/>
              <p:nvPr/>
            </p:nvSpPr>
            <p:spPr>
              <a:xfrm>
                <a:off x="5772030" y="4637841"/>
                <a:ext cx="1105767" cy="882015"/>
              </a:xfrm>
              <a:custGeom>
                <a:avLst/>
                <a:gdLst>
                  <a:gd name="connsiteX0" fmla="*/ 26866 w 1105767"/>
                  <a:gd name="connsiteY0" fmla="*/ 440722 h 882015"/>
                  <a:gd name="connsiteX1" fmla="*/ 26866 w 1105767"/>
                  <a:gd name="connsiteY1" fmla="*/ 440722 h 882015"/>
                  <a:gd name="connsiteX2" fmla="*/ 69157 w 1105767"/>
                  <a:gd name="connsiteY2" fmla="*/ 521018 h 882015"/>
                  <a:gd name="connsiteX3" fmla="*/ 69157 w 1105767"/>
                  <a:gd name="connsiteY3" fmla="*/ 521018 h 882015"/>
                  <a:gd name="connsiteX4" fmla="*/ 76015 w 1105767"/>
                  <a:gd name="connsiteY4" fmla="*/ 525209 h 882015"/>
                  <a:gd name="connsiteX5" fmla="*/ 134403 w 1105767"/>
                  <a:gd name="connsiteY5" fmla="*/ 533591 h 882015"/>
                  <a:gd name="connsiteX6" fmla="*/ 126021 w 1105767"/>
                  <a:gd name="connsiteY6" fmla="*/ 543687 h 882015"/>
                  <a:gd name="connsiteX7" fmla="*/ 6673 w 1105767"/>
                  <a:gd name="connsiteY7" fmla="*/ 616077 h 882015"/>
                  <a:gd name="connsiteX8" fmla="*/ 1529 w 1105767"/>
                  <a:gd name="connsiteY8" fmla="*/ 634365 h 882015"/>
                  <a:gd name="connsiteX9" fmla="*/ 37534 w 1105767"/>
                  <a:gd name="connsiteY9" fmla="*/ 703231 h 882015"/>
                  <a:gd name="connsiteX10" fmla="*/ 37534 w 1105767"/>
                  <a:gd name="connsiteY10" fmla="*/ 703231 h 882015"/>
                  <a:gd name="connsiteX11" fmla="*/ 79539 w 1105767"/>
                  <a:gd name="connsiteY11" fmla="*/ 783146 h 882015"/>
                  <a:gd name="connsiteX12" fmla="*/ 97541 w 1105767"/>
                  <a:gd name="connsiteY12" fmla="*/ 789432 h 882015"/>
                  <a:gd name="connsiteX13" fmla="*/ 225081 w 1105767"/>
                  <a:gd name="connsiteY13" fmla="*/ 732759 h 882015"/>
                  <a:gd name="connsiteX14" fmla="*/ 237844 w 1105767"/>
                  <a:gd name="connsiteY14" fmla="*/ 731616 h 882015"/>
                  <a:gd name="connsiteX15" fmla="*/ 211270 w 1105767"/>
                  <a:gd name="connsiteY15" fmla="*/ 784479 h 882015"/>
                  <a:gd name="connsiteX16" fmla="*/ 210794 w 1105767"/>
                  <a:gd name="connsiteY16" fmla="*/ 792575 h 882015"/>
                  <a:gd name="connsiteX17" fmla="*/ 210793 w 1105767"/>
                  <a:gd name="connsiteY17" fmla="*/ 792575 h 882015"/>
                  <a:gd name="connsiteX18" fmla="*/ 253180 w 1105767"/>
                  <a:gd name="connsiteY18" fmla="*/ 873062 h 882015"/>
                  <a:gd name="connsiteX19" fmla="*/ 253180 w 1105767"/>
                  <a:gd name="connsiteY19" fmla="*/ 873062 h 882015"/>
                  <a:gd name="connsiteX20" fmla="*/ 260705 w 1105767"/>
                  <a:gd name="connsiteY20" fmla="*/ 876967 h 882015"/>
                  <a:gd name="connsiteX21" fmla="*/ 381291 w 1105767"/>
                  <a:gd name="connsiteY21" fmla="*/ 882015 h 882015"/>
                  <a:gd name="connsiteX22" fmla="*/ 402246 w 1105767"/>
                  <a:gd name="connsiteY22" fmla="*/ 872490 h 882015"/>
                  <a:gd name="connsiteX23" fmla="*/ 473493 w 1105767"/>
                  <a:gd name="connsiteY23" fmla="*/ 779907 h 882015"/>
                  <a:gd name="connsiteX24" fmla="*/ 494257 w 1105767"/>
                  <a:gd name="connsiteY24" fmla="*/ 767429 h 882015"/>
                  <a:gd name="connsiteX25" fmla="*/ 576268 w 1105767"/>
                  <a:gd name="connsiteY25" fmla="*/ 746665 h 882015"/>
                  <a:gd name="connsiteX26" fmla="*/ 596746 w 1105767"/>
                  <a:gd name="connsiteY26" fmla="*/ 752761 h 882015"/>
                  <a:gd name="connsiteX27" fmla="*/ 640752 w 1105767"/>
                  <a:gd name="connsiteY27" fmla="*/ 808482 h 882015"/>
                  <a:gd name="connsiteX28" fmla="*/ 660469 w 1105767"/>
                  <a:gd name="connsiteY28" fmla="*/ 812673 h 882015"/>
                  <a:gd name="connsiteX29" fmla="*/ 796676 w 1105767"/>
                  <a:gd name="connsiteY29" fmla="*/ 741426 h 882015"/>
                  <a:gd name="connsiteX30" fmla="*/ 804487 w 1105767"/>
                  <a:gd name="connsiteY30" fmla="*/ 722948 h 882015"/>
                  <a:gd name="connsiteX31" fmla="*/ 783817 w 1105767"/>
                  <a:gd name="connsiteY31" fmla="*/ 654939 h 882015"/>
                  <a:gd name="connsiteX32" fmla="*/ 790580 w 1105767"/>
                  <a:gd name="connsiteY32" fmla="*/ 634651 h 882015"/>
                  <a:gd name="connsiteX33" fmla="*/ 854398 w 1105767"/>
                  <a:gd name="connsiteY33" fmla="*/ 579215 h 882015"/>
                  <a:gd name="connsiteX34" fmla="*/ 876591 w 1105767"/>
                  <a:gd name="connsiteY34" fmla="*/ 569214 h 882015"/>
                  <a:gd name="connsiteX35" fmla="*/ 993177 w 1105767"/>
                  <a:gd name="connsiteY35" fmla="*/ 563690 h 882015"/>
                  <a:gd name="connsiteX36" fmla="*/ 1013180 w 1105767"/>
                  <a:gd name="connsiteY36" fmla="*/ 552069 h 882015"/>
                  <a:gd name="connsiteX37" fmla="*/ 1077949 w 1105767"/>
                  <a:gd name="connsiteY37" fmla="*/ 450152 h 882015"/>
                  <a:gd name="connsiteX38" fmla="*/ 1078902 w 1105767"/>
                  <a:gd name="connsiteY38" fmla="*/ 441579 h 882015"/>
                  <a:gd name="connsiteX39" fmla="*/ 1078902 w 1105767"/>
                  <a:gd name="connsiteY39" fmla="*/ 441579 h 882015"/>
                  <a:gd name="connsiteX40" fmla="*/ 1036611 w 1105767"/>
                  <a:gd name="connsiteY40" fmla="*/ 361283 h 882015"/>
                  <a:gd name="connsiteX41" fmla="*/ 1036611 w 1105767"/>
                  <a:gd name="connsiteY41" fmla="*/ 361283 h 882015"/>
                  <a:gd name="connsiteX42" fmla="*/ 1029658 w 1105767"/>
                  <a:gd name="connsiteY42" fmla="*/ 357092 h 882015"/>
                  <a:gd name="connsiteX43" fmla="*/ 971365 w 1105767"/>
                  <a:gd name="connsiteY43" fmla="*/ 348710 h 882015"/>
                  <a:gd name="connsiteX44" fmla="*/ 979747 w 1105767"/>
                  <a:gd name="connsiteY44" fmla="*/ 338614 h 882015"/>
                  <a:gd name="connsiteX45" fmla="*/ 1099095 w 1105767"/>
                  <a:gd name="connsiteY45" fmla="*/ 266224 h 882015"/>
                  <a:gd name="connsiteX46" fmla="*/ 1104239 w 1105767"/>
                  <a:gd name="connsiteY46" fmla="*/ 247936 h 882015"/>
                  <a:gd name="connsiteX47" fmla="*/ 1053565 w 1105767"/>
                  <a:gd name="connsiteY47" fmla="*/ 151448 h 882015"/>
                  <a:gd name="connsiteX48" fmla="*/ 1053565 w 1105767"/>
                  <a:gd name="connsiteY48" fmla="*/ 151448 h 882015"/>
                  <a:gd name="connsiteX49" fmla="*/ 1026133 w 1105767"/>
                  <a:gd name="connsiteY49" fmla="*/ 98965 h 882015"/>
                  <a:gd name="connsiteX50" fmla="*/ 1008131 w 1105767"/>
                  <a:gd name="connsiteY50" fmla="*/ 92678 h 882015"/>
                  <a:gd name="connsiteX51" fmla="*/ 880591 w 1105767"/>
                  <a:gd name="connsiteY51" fmla="*/ 149828 h 882015"/>
                  <a:gd name="connsiteX52" fmla="*/ 867828 w 1105767"/>
                  <a:gd name="connsiteY52" fmla="*/ 150876 h 882015"/>
                  <a:gd name="connsiteX53" fmla="*/ 894403 w 1105767"/>
                  <a:gd name="connsiteY53" fmla="*/ 98012 h 882015"/>
                  <a:gd name="connsiteX54" fmla="*/ 894879 w 1105767"/>
                  <a:gd name="connsiteY54" fmla="*/ 89821 h 882015"/>
                  <a:gd name="connsiteX55" fmla="*/ 894879 w 1105767"/>
                  <a:gd name="connsiteY55" fmla="*/ 89821 h 882015"/>
                  <a:gd name="connsiteX56" fmla="*/ 852588 w 1105767"/>
                  <a:gd name="connsiteY56" fmla="*/ 9144 h 882015"/>
                  <a:gd name="connsiteX57" fmla="*/ 852588 w 1105767"/>
                  <a:gd name="connsiteY57" fmla="*/ 9144 h 882015"/>
                  <a:gd name="connsiteX58" fmla="*/ 844968 w 1105767"/>
                  <a:gd name="connsiteY58" fmla="*/ 5144 h 882015"/>
                  <a:gd name="connsiteX59" fmla="*/ 724381 w 1105767"/>
                  <a:gd name="connsiteY59" fmla="*/ 0 h 882015"/>
                  <a:gd name="connsiteX60" fmla="*/ 703331 w 1105767"/>
                  <a:gd name="connsiteY60" fmla="*/ 9525 h 882015"/>
                  <a:gd name="connsiteX61" fmla="*/ 632179 w 1105767"/>
                  <a:gd name="connsiteY61" fmla="*/ 102108 h 882015"/>
                  <a:gd name="connsiteX62" fmla="*/ 611415 w 1105767"/>
                  <a:gd name="connsiteY62" fmla="*/ 114681 h 882015"/>
                  <a:gd name="connsiteX63" fmla="*/ 529405 w 1105767"/>
                  <a:gd name="connsiteY63" fmla="*/ 135446 h 882015"/>
                  <a:gd name="connsiteX64" fmla="*/ 508926 w 1105767"/>
                  <a:gd name="connsiteY64" fmla="*/ 129349 h 882015"/>
                  <a:gd name="connsiteX65" fmla="*/ 464825 w 1105767"/>
                  <a:gd name="connsiteY65" fmla="*/ 73533 h 882015"/>
                  <a:gd name="connsiteX66" fmla="*/ 445204 w 1105767"/>
                  <a:gd name="connsiteY66" fmla="*/ 69342 h 882015"/>
                  <a:gd name="connsiteX67" fmla="*/ 309663 w 1105767"/>
                  <a:gd name="connsiteY67" fmla="*/ 140875 h 882015"/>
                  <a:gd name="connsiteX68" fmla="*/ 301852 w 1105767"/>
                  <a:gd name="connsiteY68" fmla="*/ 159353 h 882015"/>
                  <a:gd name="connsiteX69" fmla="*/ 322426 w 1105767"/>
                  <a:gd name="connsiteY69" fmla="*/ 227362 h 882015"/>
                  <a:gd name="connsiteX70" fmla="*/ 315759 w 1105767"/>
                  <a:gd name="connsiteY70" fmla="*/ 247650 h 882015"/>
                  <a:gd name="connsiteX71" fmla="*/ 251941 w 1105767"/>
                  <a:gd name="connsiteY71" fmla="*/ 303086 h 882015"/>
                  <a:gd name="connsiteX72" fmla="*/ 229748 w 1105767"/>
                  <a:gd name="connsiteY72" fmla="*/ 313087 h 882015"/>
                  <a:gd name="connsiteX73" fmla="*/ 113162 w 1105767"/>
                  <a:gd name="connsiteY73" fmla="*/ 318611 h 882015"/>
                  <a:gd name="connsiteX74" fmla="*/ 93064 w 1105767"/>
                  <a:gd name="connsiteY74" fmla="*/ 330232 h 882015"/>
                  <a:gd name="connsiteX75" fmla="*/ 28390 w 1105767"/>
                  <a:gd name="connsiteY75" fmla="*/ 432150 h 882015"/>
                  <a:gd name="connsiteX76" fmla="*/ 26866 w 1105767"/>
                  <a:gd name="connsiteY76" fmla="*/ 440722 h 882015"/>
                  <a:gd name="connsiteX77" fmla="*/ 735621 w 1105767"/>
                  <a:gd name="connsiteY77" fmla="*/ 409670 h 882015"/>
                  <a:gd name="connsiteX78" fmla="*/ 422629 w 1105767"/>
                  <a:gd name="connsiteY78" fmla="*/ 573215 h 882015"/>
                  <a:gd name="connsiteX79" fmla="*/ 324808 w 1105767"/>
                  <a:gd name="connsiteY79" fmla="*/ 536353 h 882015"/>
                  <a:gd name="connsiteX80" fmla="*/ 355669 w 1105767"/>
                  <a:gd name="connsiteY80" fmla="*/ 445103 h 882015"/>
                  <a:gd name="connsiteX81" fmla="*/ 668660 w 1105767"/>
                  <a:gd name="connsiteY81" fmla="*/ 281464 h 882015"/>
                  <a:gd name="connsiteX82" fmla="*/ 762100 w 1105767"/>
                  <a:gd name="connsiteY82" fmla="*/ 313373 h 882015"/>
                  <a:gd name="connsiteX83" fmla="*/ 735621 w 1105767"/>
                  <a:gd name="connsiteY83" fmla="*/ 409670 h 88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105767" h="882015">
                    <a:moveTo>
                      <a:pt x="26866" y="440722"/>
                    </a:moveTo>
                    <a:lnTo>
                      <a:pt x="26866" y="440722"/>
                    </a:lnTo>
                    <a:lnTo>
                      <a:pt x="69157" y="521018"/>
                    </a:lnTo>
                    <a:lnTo>
                      <a:pt x="69157" y="521018"/>
                    </a:lnTo>
                    <a:cubicBezTo>
                      <a:pt x="70618" y="523454"/>
                      <a:pt x="73180" y="525020"/>
                      <a:pt x="76015" y="525209"/>
                    </a:cubicBezTo>
                    <a:lnTo>
                      <a:pt x="134403" y="533591"/>
                    </a:lnTo>
                    <a:cubicBezTo>
                      <a:pt x="132632" y="537689"/>
                      <a:pt x="129723" y="541193"/>
                      <a:pt x="126021" y="543687"/>
                    </a:cubicBezTo>
                    <a:lnTo>
                      <a:pt x="6673" y="616077"/>
                    </a:lnTo>
                    <a:cubicBezTo>
                      <a:pt x="452" y="619900"/>
                      <a:pt x="-1787" y="627861"/>
                      <a:pt x="1529" y="634365"/>
                    </a:cubicBezTo>
                    <a:lnTo>
                      <a:pt x="37534" y="703231"/>
                    </a:lnTo>
                    <a:cubicBezTo>
                      <a:pt x="37534" y="703231"/>
                      <a:pt x="37534" y="703231"/>
                      <a:pt x="37534" y="703231"/>
                    </a:cubicBezTo>
                    <a:lnTo>
                      <a:pt x="79539" y="783146"/>
                    </a:lnTo>
                    <a:cubicBezTo>
                      <a:pt x="82997" y="789597"/>
                      <a:pt x="90818" y="792328"/>
                      <a:pt x="97541" y="789432"/>
                    </a:cubicBezTo>
                    <a:lnTo>
                      <a:pt x="225081" y="732759"/>
                    </a:lnTo>
                    <a:cubicBezTo>
                      <a:pt x="229128" y="731120"/>
                      <a:pt x="233571" y="730722"/>
                      <a:pt x="237844" y="731616"/>
                    </a:cubicBezTo>
                    <a:lnTo>
                      <a:pt x="211270" y="784479"/>
                    </a:lnTo>
                    <a:cubicBezTo>
                      <a:pt x="209764" y="786927"/>
                      <a:pt x="209585" y="789968"/>
                      <a:pt x="210794" y="792575"/>
                    </a:cubicBezTo>
                    <a:lnTo>
                      <a:pt x="210793" y="792575"/>
                    </a:lnTo>
                    <a:lnTo>
                      <a:pt x="253180" y="873062"/>
                    </a:lnTo>
                    <a:lnTo>
                      <a:pt x="253180" y="873062"/>
                    </a:lnTo>
                    <a:cubicBezTo>
                      <a:pt x="254849" y="875571"/>
                      <a:pt x="257692" y="877046"/>
                      <a:pt x="260705" y="876967"/>
                    </a:cubicBezTo>
                    <a:lnTo>
                      <a:pt x="381291" y="882015"/>
                    </a:lnTo>
                    <a:cubicBezTo>
                      <a:pt x="389302" y="881918"/>
                      <a:pt x="396905" y="878462"/>
                      <a:pt x="402246" y="872490"/>
                    </a:cubicBezTo>
                    <a:lnTo>
                      <a:pt x="473493" y="779907"/>
                    </a:lnTo>
                    <a:cubicBezTo>
                      <a:pt x="478873" y="773600"/>
                      <a:pt x="486163" y="769219"/>
                      <a:pt x="494257" y="767429"/>
                    </a:cubicBezTo>
                    <a:cubicBezTo>
                      <a:pt x="522016" y="762294"/>
                      <a:pt x="549410" y="755358"/>
                      <a:pt x="576268" y="746665"/>
                    </a:cubicBezTo>
                    <a:cubicBezTo>
                      <a:pt x="583698" y="744526"/>
                      <a:pt x="591695" y="746907"/>
                      <a:pt x="596746" y="752761"/>
                    </a:cubicBezTo>
                    <a:lnTo>
                      <a:pt x="640752" y="808482"/>
                    </a:lnTo>
                    <a:cubicBezTo>
                      <a:pt x="645604" y="814205"/>
                      <a:pt x="653709" y="815928"/>
                      <a:pt x="660469" y="812673"/>
                    </a:cubicBezTo>
                    <a:lnTo>
                      <a:pt x="796676" y="741426"/>
                    </a:lnTo>
                    <a:cubicBezTo>
                      <a:pt x="803214" y="737791"/>
                      <a:pt x="806435" y="730170"/>
                      <a:pt x="804487" y="722948"/>
                    </a:cubicBezTo>
                    <a:lnTo>
                      <a:pt x="783817" y="654939"/>
                    </a:lnTo>
                    <a:cubicBezTo>
                      <a:pt x="781988" y="647439"/>
                      <a:pt x="784616" y="639553"/>
                      <a:pt x="790580" y="634651"/>
                    </a:cubicBezTo>
                    <a:cubicBezTo>
                      <a:pt x="813067" y="617619"/>
                      <a:pt x="834388" y="599099"/>
                      <a:pt x="854398" y="579215"/>
                    </a:cubicBezTo>
                    <a:cubicBezTo>
                      <a:pt x="860537" y="573596"/>
                      <a:pt x="868315" y="570092"/>
                      <a:pt x="876591" y="569214"/>
                    </a:cubicBezTo>
                    <a:lnTo>
                      <a:pt x="993177" y="563690"/>
                    </a:lnTo>
                    <a:cubicBezTo>
                      <a:pt x="1001208" y="562880"/>
                      <a:pt x="1008498" y="558644"/>
                      <a:pt x="1013180" y="552069"/>
                    </a:cubicBezTo>
                    <a:lnTo>
                      <a:pt x="1077949" y="450152"/>
                    </a:lnTo>
                    <a:cubicBezTo>
                      <a:pt x="1079805" y="447681"/>
                      <a:pt x="1080171" y="444397"/>
                      <a:pt x="1078902" y="441579"/>
                    </a:cubicBezTo>
                    <a:lnTo>
                      <a:pt x="1078902" y="441579"/>
                    </a:lnTo>
                    <a:lnTo>
                      <a:pt x="1036611" y="361283"/>
                    </a:lnTo>
                    <a:lnTo>
                      <a:pt x="1036611" y="361283"/>
                    </a:lnTo>
                    <a:cubicBezTo>
                      <a:pt x="1035096" y="358855"/>
                      <a:pt x="1032512" y="357298"/>
                      <a:pt x="1029658" y="357092"/>
                    </a:cubicBezTo>
                    <a:lnTo>
                      <a:pt x="971365" y="348710"/>
                    </a:lnTo>
                    <a:cubicBezTo>
                      <a:pt x="973135" y="344612"/>
                      <a:pt x="976044" y="341109"/>
                      <a:pt x="979747" y="338614"/>
                    </a:cubicBezTo>
                    <a:lnTo>
                      <a:pt x="1099095" y="266224"/>
                    </a:lnTo>
                    <a:cubicBezTo>
                      <a:pt x="1105315" y="262401"/>
                      <a:pt x="1107554" y="254441"/>
                      <a:pt x="1104239" y="247936"/>
                    </a:cubicBezTo>
                    <a:lnTo>
                      <a:pt x="1053565" y="151448"/>
                    </a:lnTo>
                    <a:lnTo>
                      <a:pt x="1053565" y="151448"/>
                    </a:lnTo>
                    <a:lnTo>
                      <a:pt x="1026133" y="98965"/>
                    </a:lnTo>
                    <a:cubicBezTo>
                      <a:pt x="1022644" y="92550"/>
                      <a:pt x="1014856" y="89830"/>
                      <a:pt x="1008131" y="92678"/>
                    </a:cubicBezTo>
                    <a:lnTo>
                      <a:pt x="880591" y="149828"/>
                    </a:lnTo>
                    <a:cubicBezTo>
                      <a:pt x="876525" y="151392"/>
                      <a:pt x="872095" y="151755"/>
                      <a:pt x="867828" y="150876"/>
                    </a:cubicBezTo>
                    <a:lnTo>
                      <a:pt x="894403" y="98012"/>
                    </a:lnTo>
                    <a:cubicBezTo>
                      <a:pt x="895909" y="95529"/>
                      <a:pt x="896088" y="92462"/>
                      <a:pt x="894879" y="89821"/>
                    </a:cubicBezTo>
                    <a:lnTo>
                      <a:pt x="894879" y="89821"/>
                    </a:lnTo>
                    <a:lnTo>
                      <a:pt x="852588" y="9144"/>
                    </a:lnTo>
                    <a:lnTo>
                      <a:pt x="852588" y="9144"/>
                    </a:lnTo>
                    <a:cubicBezTo>
                      <a:pt x="850994" y="6493"/>
                      <a:pt x="848056" y="4950"/>
                      <a:pt x="844968" y="5144"/>
                    </a:cubicBezTo>
                    <a:lnTo>
                      <a:pt x="724381" y="0"/>
                    </a:lnTo>
                    <a:cubicBezTo>
                      <a:pt x="716337" y="70"/>
                      <a:pt x="708694" y="3528"/>
                      <a:pt x="703331" y="9525"/>
                    </a:cubicBezTo>
                    <a:lnTo>
                      <a:pt x="632179" y="102108"/>
                    </a:lnTo>
                    <a:cubicBezTo>
                      <a:pt x="626760" y="108388"/>
                      <a:pt x="619491" y="112790"/>
                      <a:pt x="611415" y="114681"/>
                    </a:cubicBezTo>
                    <a:cubicBezTo>
                      <a:pt x="583637" y="119725"/>
                      <a:pt x="556236" y="126662"/>
                      <a:pt x="529405" y="135446"/>
                    </a:cubicBezTo>
                    <a:cubicBezTo>
                      <a:pt x="521974" y="137487"/>
                      <a:pt x="514030" y="135122"/>
                      <a:pt x="508926" y="129349"/>
                    </a:cubicBezTo>
                    <a:lnTo>
                      <a:pt x="464825" y="73533"/>
                    </a:lnTo>
                    <a:cubicBezTo>
                      <a:pt x="460005" y="67826"/>
                      <a:pt x="451935" y="66102"/>
                      <a:pt x="445204" y="69342"/>
                    </a:cubicBezTo>
                    <a:lnTo>
                      <a:pt x="309663" y="140875"/>
                    </a:lnTo>
                    <a:cubicBezTo>
                      <a:pt x="303125" y="144510"/>
                      <a:pt x="299904" y="152131"/>
                      <a:pt x="301852" y="159353"/>
                    </a:cubicBezTo>
                    <a:lnTo>
                      <a:pt x="322426" y="227362"/>
                    </a:lnTo>
                    <a:cubicBezTo>
                      <a:pt x="324302" y="234845"/>
                      <a:pt x="321707" y="242739"/>
                      <a:pt x="315759" y="247650"/>
                    </a:cubicBezTo>
                    <a:cubicBezTo>
                      <a:pt x="293274" y="264686"/>
                      <a:pt x="271954" y="283205"/>
                      <a:pt x="251941" y="303086"/>
                    </a:cubicBezTo>
                    <a:cubicBezTo>
                      <a:pt x="245802" y="308705"/>
                      <a:pt x="238024" y="312209"/>
                      <a:pt x="229748" y="313087"/>
                    </a:cubicBezTo>
                    <a:lnTo>
                      <a:pt x="113162" y="318611"/>
                    </a:lnTo>
                    <a:cubicBezTo>
                      <a:pt x="105120" y="319466"/>
                      <a:pt x="97817" y="323689"/>
                      <a:pt x="93064" y="330232"/>
                    </a:cubicBezTo>
                    <a:lnTo>
                      <a:pt x="28390" y="432150"/>
                    </a:lnTo>
                    <a:cubicBezTo>
                      <a:pt x="26379" y="434526"/>
                      <a:pt x="25797" y="437798"/>
                      <a:pt x="26866" y="440722"/>
                    </a:cubicBezTo>
                    <a:close/>
                    <a:moveTo>
                      <a:pt x="735621" y="409670"/>
                    </a:moveTo>
                    <a:cubicBezTo>
                      <a:pt x="675232" y="504920"/>
                      <a:pt x="535120" y="577977"/>
                      <a:pt x="422629" y="573215"/>
                    </a:cubicBezTo>
                    <a:cubicBezTo>
                      <a:pt x="378624" y="571405"/>
                      <a:pt x="345382" y="557784"/>
                      <a:pt x="324808" y="536353"/>
                    </a:cubicBezTo>
                    <a:cubicBezTo>
                      <a:pt x="323379" y="510921"/>
                      <a:pt x="333475" y="479965"/>
                      <a:pt x="355669" y="445103"/>
                    </a:cubicBezTo>
                    <a:cubicBezTo>
                      <a:pt x="416057" y="349853"/>
                      <a:pt x="556170" y="276701"/>
                      <a:pt x="668660" y="281464"/>
                    </a:cubicBezTo>
                    <a:cubicBezTo>
                      <a:pt x="712666" y="283369"/>
                      <a:pt x="743908" y="294704"/>
                      <a:pt x="762100" y="313373"/>
                    </a:cubicBezTo>
                    <a:cubicBezTo>
                      <a:pt x="766101" y="341471"/>
                      <a:pt x="757909" y="374618"/>
                      <a:pt x="735621" y="40967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7A940CD-A56D-EB12-8090-15D118E6A888}"/>
                  </a:ext>
                </a:extLst>
              </p:cNvPr>
              <p:cNvSpPr/>
              <p:nvPr/>
            </p:nvSpPr>
            <p:spPr>
              <a:xfrm>
                <a:off x="6576572" y="4647747"/>
                <a:ext cx="301328" cy="338708"/>
              </a:xfrm>
              <a:custGeom>
                <a:avLst/>
                <a:gdLst>
                  <a:gd name="connsiteX0" fmla="*/ 114721 w 301328"/>
                  <a:gd name="connsiteY0" fmla="*/ 318230 h 338708"/>
                  <a:gd name="connsiteX1" fmla="*/ 121862 w 301328"/>
                  <a:gd name="connsiteY1" fmla="*/ 332129 h 338708"/>
                  <a:gd name="connsiteX2" fmla="*/ 124246 w 301328"/>
                  <a:gd name="connsiteY2" fmla="*/ 332613 h 338708"/>
                  <a:gd name="connsiteX3" fmla="*/ 166727 w 301328"/>
                  <a:gd name="connsiteY3" fmla="*/ 338709 h 338708"/>
                  <a:gd name="connsiteX4" fmla="*/ 175300 w 301328"/>
                  <a:gd name="connsiteY4" fmla="*/ 328613 h 338708"/>
                  <a:gd name="connsiteX5" fmla="*/ 294648 w 301328"/>
                  <a:gd name="connsiteY5" fmla="*/ 256222 h 338708"/>
                  <a:gd name="connsiteX6" fmla="*/ 299792 w 301328"/>
                  <a:gd name="connsiteY6" fmla="*/ 237839 h 338708"/>
                  <a:gd name="connsiteX7" fmla="*/ 249119 w 301328"/>
                  <a:gd name="connsiteY7" fmla="*/ 141446 h 338708"/>
                  <a:gd name="connsiteX8" fmla="*/ 257596 w 301328"/>
                  <a:gd name="connsiteY8" fmla="*/ 157734 h 338708"/>
                  <a:gd name="connsiteX9" fmla="*/ 252548 w 301328"/>
                  <a:gd name="connsiteY9" fmla="*/ 176022 h 338708"/>
                  <a:gd name="connsiteX10" fmla="*/ 133104 w 301328"/>
                  <a:gd name="connsiteY10" fmla="*/ 248317 h 338708"/>
                  <a:gd name="connsiteX11" fmla="*/ 122245 w 301328"/>
                  <a:gd name="connsiteY11" fmla="*/ 268224 h 338708"/>
                  <a:gd name="connsiteX12" fmla="*/ 114721 w 301328"/>
                  <a:gd name="connsiteY12" fmla="*/ 318230 h 338708"/>
                  <a:gd name="connsiteX13" fmla="*/ 48046 w 301328"/>
                  <a:gd name="connsiteY13" fmla="*/ 0 h 338708"/>
                  <a:gd name="connsiteX14" fmla="*/ 47189 w 301328"/>
                  <a:gd name="connsiteY14" fmla="*/ 7334 h 338708"/>
                  <a:gd name="connsiteX15" fmla="*/ 1373 w 301328"/>
                  <a:gd name="connsiteY15" fmla="*/ 98488 h 338708"/>
                  <a:gd name="connsiteX16" fmla="*/ 5649 w 301328"/>
                  <a:gd name="connsiteY16" fmla="*/ 113378 h 338708"/>
                  <a:gd name="connsiteX17" fmla="*/ 7850 w 301328"/>
                  <a:gd name="connsiteY17" fmla="*/ 114300 h 338708"/>
                  <a:gd name="connsiteX18" fmla="*/ 53761 w 301328"/>
                  <a:gd name="connsiteY18" fmla="*/ 137255 h 338708"/>
                  <a:gd name="connsiteX19" fmla="*/ 63286 w 301328"/>
                  <a:gd name="connsiteY19" fmla="*/ 140779 h 338708"/>
                  <a:gd name="connsiteX20" fmla="*/ 89861 w 301328"/>
                  <a:gd name="connsiteY20" fmla="*/ 87821 h 338708"/>
                  <a:gd name="connsiteX21" fmla="*/ 90337 w 301328"/>
                  <a:gd name="connsiteY21" fmla="*/ 79724 h 338708"/>
                  <a:gd name="connsiteX22" fmla="*/ 90337 w 301328"/>
                  <a:gd name="connsiteY22" fmla="*/ 79724 h 33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1328" h="338708">
                    <a:moveTo>
                      <a:pt x="114721" y="318230"/>
                    </a:moveTo>
                    <a:cubicBezTo>
                      <a:pt x="112855" y="324040"/>
                      <a:pt x="116052" y="330263"/>
                      <a:pt x="121862" y="332129"/>
                    </a:cubicBezTo>
                    <a:cubicBezTo>
                      <a:pt x="122636" y="332377"/>
                      <a:pt x="123436" y="332540"/>
                      <a:pt x="124246" y="332613"/>
                    </a:cubicBezTo>
                    <a:lnTo>
                      <a:pt x="166727" y="338709"/>
                    </a:lnTo>
                    <a:cubicBezTo>
                      <a:pt x="168536" y="334577"/>
                      <a:pt x="171516" y="331067"/>
                      <a:pt x="175300" y="328613"/>
                    </a:cubicBezTo>
                    <a:lnTo>
                      <a:pt x="294648" y="256222"/>
                    </a:lnTo>
                    <a:cubicBezTo>
                      <a:pt x="300882" y="252364"/>
                      <a:pt x="303118" y="244372"/>
                      <a:pt x="299792" y="237839"/>
                    </a:cubicBezTo>
                    <a:lnTo>
                      <a:pt x="249119" y="141446"/>
                    </a:lnTo>
                    <a:lnTo>
                      <a:pt x="257596" y="157734"/>
                    </a:lnTo>
                    <a:cubicBezTo>
                      <a:pt x="260881" y="164220"/>
                      <a:pt x="258694" y="172140"/>
                      <a:pt x="252548" y="176022"/>
                    </a:cubicBezTo>
                    <a:lnTo>
                      <a:pt x="133104" y="248317"/>
                    </a:lnTo>
                    <a:cubicBezTo>
                      <a:pt x="126640" y="252951"/>
                      <a:pt x="122643" y="260280"/>
                      <a:pt x="122245" y="268224"/>
                    </a:cubicBezTo>
                    <a:cubicBezTo>
                      <a:pt x="121748" y="285134"/>
                      <a:pt x="119221" y="301923"/>
                      <a:pt x="114721" y="318230"/>
                    </a:cubicBezTo>
                    <a:close/>
                    <a:moveTo>
                      <a:pt x="48046" y="0"/>
                    </a:moveTo>
                    <a:cubicBezTo>
                      <a:pt x="48678" y="2467"/>
                      <a:pt x="48372" y="5080"/>
                      <a:pt x="47189" y="7334"/>
                    </a:cubicBezTo>
                    <a:lnTo>
                      <a:pt x="1373" y="98488"/>
                    </a:lnTo>
                    <a:cubicBezTo>
                      <a:pt x="-1557" y="103781"/>
                      <a:pt x="356" y="110447"/>
                      <a:pt x="5649" y="113378"/>
                    </a:cubicBezTo>
                    <a:cubicBezTo>
                      <a:pt x="6347" y="113764"/>
                      <a:pt x="7085" y="114074"/>
                      <a:pt x="7850" y="114300"/>
                    </a:cubicBezTo>
                    <a:cubicBezTo>
                      <a:pt x="24037" y="120041"/>
                      <a:pt x="39456" y="127751"/>
                      <a:pt x="53761" y="137255"/>
                    </a:cubicBezTo>
                    <a:cubicBezTo>
                      <a:pt x="56671" y="139049"/>
                      <a:pt x="59909" y="140247"/>
                      <a:pt x="63286" y="140779"/>
                    </a:cubicBezTo>
                    <a:lnTo>
                      <a:pt x="89861" y="87821"/>
                    </a:lnTo>
                    <a:cubicBezTo>
                      <a:pt x="91367" y="85372"/>
                      <a:pt x="91546" y="82332"/>
                      <a:pt x="90337" y="79724"/>
                    </a:cubicBezTo>
                    <a:lnTo>
                      <a:pt x="90337" y="79724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935543EF-6ACE-9910-61CA-A1AADC5F69CD}"/>
                  </a:ext>
                </a:extLst>
              </p:cNvPr>
              <p:cNvSpPr/>
              <p:nvPr/>
            </p:nvSpPr>
            <p:spPr>
              <a:xfrm>
                <a:off x="6072660" y="4866507"/>
                <a:ext cx="461564" cy="307686"/>
              </a:xfrm>
              <a:custGeom>
                <a:avLst/>
                <a:gdLst>
                  <a:gd name="connsiteX0" fmla="*/ 27511 w 461564"/>
                  <a:gd name="connsiteY0" fmla="*/ 163860 h 307686"/>
                  <a:gd name="connsiteX1" fmla="*/ 340502 w 461564"/>
                  <a:gd name="connsiteY1" fmla="*/ 220 h 307686"/>
                  <a:gd name="connsiteX2" fmla="*/ 461565 w 461564"/>
                  <a:gd name="connsiteY2" fmla="*/ 84802 h 307686"/>
                  <a:gd name="connsiteX3" fmla="*/ 368029 w 461564"/>
                  <a:gd name="connsiteY3" fmla="*/ 52798 h 307686"/>
                  <a:gd name="connsiteX4" fmla="*/ 55038 w 461564"/>
                  <a:gd name="connsiteY4" fmla="*/ 216438 h 307686"/>
                  <a:gd name="connsiteX5" fmla="*/ 24081 w 461564"/>
                  <a:gd name="connsiteY5" fmla="*/ 307687 h 307686"/>
                  <a:gd name="connsiteX6" fmla="*/ 27511 w 461564"/>
                  <a:gd name="connsiteY6" fmla="*/ 163860 h 30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1564" h="307686">
                    <a:moveTo>
                      <a:pt x="27511" y="163860"/>
                    </a:moveTo>
                    <a:cubicBezTo>
                      <a:pt x="87899" y="68610"/>
                      <a:pt x="228012" y="-4543"/>
                      <a:pt x="340502" y="220"/>
                    </a:cubicBezTo>
                    <a:cubicBezTo>
                      <a:pt x="411654" y="3173"/>
                      <a:pt x="454802" y="36606"/>
                      <a:pt x="461565" y="84802"/>
                    </a:cubicBezTo>
                    <a:cubicBezTo>
                      <a:pt x="443467" y="65752"/>
                      <a:pt x="412130" y="54703"/>
                      <a:pt x="368029" y="52798"/>
                    </a:cubicBezTo>
                    <a:cubicBezTo>
                      <a:pt x="255444" y="48036"/>
                      <a:pt x="115427" y="121378"/>
                      <a:pt x="55038" y="216438"/>
                    </a:cubicBezTo>
                    <a:cubicBezTo>
                      <a:pt x="32940" y="251204"/>
                      <a:pt x="22653" y="282160"/>
                      <a:pt x="24081" y="307687"/>
                    </a:cubicBezTo>
                    <a:cubicBezTo>
                      <a:pt x="-8018" y="274349"/>
                      <a:pt x="-9161" y="221676"/>
                      <a:pt x="27511" y="16386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3FBD58D-1700-F04C-C41A-0DB5AB58C295}"/>
                  </a:ext>
                </a:extLst>
              </p:cNvPr>
              <p:cNvSpPr/>
              <p:nvPr/>
            </p:nvSpPr>
            <p:spPr>
              <a:xfrm>
                <a:off x="5798609" y="5078467"/>
                <a:ext cx="976217" cy="441865"/>
              </a:xfrm>
              <a:custGeom>
                <a:avLst/>
                <a:gdLst>
                  <a:gd name="connsiteX0" fmla="*/ 53149 w 976217"/>
                  <a:gd name="connsiteY0" fmla="*/ 342900 h 441865"/>
                  <a:gd name="connsiteX1" fmla="*/ 71056 w 976217"/>
                  <a:gd name="connsiteY1" fmla="*/ 348996 h 441865"/>
                  <a:gd name="connsiteX2" fmla="*/ 198692 w 976217"/>
                  <a:gd name="connsiteY2" fmla="*/ 292418 h 441865"/>
                  <a:gd name="connsiteX3" fmla="*/ 205645 w 976217"/>
                  <a:gd name="connsiteY3" fmla="*/ 290989 h 441865"/>
                  <a:gd name="connsiteX4" fmla="*/ 163449 w 976217"/>
                  <a:gd name="connsiteY4" fmla="*/ 210598 h 441865"/>
                  <a:gd name="connsiteX5" fmla="*/ 156401 w 976217"/>
                  <a:gd name="connsiteY5" fmla="*/ 212218 h 441865"/>
                  <a:gd name="connsiteX6" fmla="*/ 28861 w 976217"/>
                  <a:gd name="connsiteY6" fmla="*/ 269367 h 441865"/>
                  <a:gd name="connsiteX7" fmla="*/ 11906 w 976217"/>
                  <a:gd name="connsiteY7" fmla="*/ 264605 h 441865"/>
                  <a:gd name="connsiteX8" fmla="*/ 42577 w 976217"/>
                  <a:gd name="connsiteY8" fmla="*/ 80487 h 441865"/>
                  <a:gd name="connsiteX9" fmla="*/ 42577 w 976217"/>
                  <a:gd name="connsiteY9" fmla="*/ 80487 h 441865"/>
                  <a:gd name="connsiteX10" fmla="*/ 49530 w 976217"/>
                  <a:gd name="connsiteY10" fmla="*/ 84773 h 441865"/>
                  <a:gd name="connsiteX11" fmla="*/ 107918 w 976217"/>
                  <a:gd name="connsiteY11" fmla="*/ 93059 h 441865"/>
                  <a:gd name="connsiteX12" fmla="*/ 110299 w 976217"/>
                  <a:gd name="connsiteY12" fmla="*/ 83534 h 441865"/>
                  <a:gd name="connsiteX13" fmla="*/ 117062 w 976217"/>
                  <a:gd name="connsiteY13" fmla="*/ 35909 h 441865"/>
                  <a:gd name="connsiteX14" fmla="*/ 117538 w 976217"/>
                  <a:gd name="connsiteY14" fmla="*/ 33624 h 441865"/>
                  <a:gd name="connsiteX15" fmla="*/ 117538 w 976217"/>
                  <a:gd name="connsiteY15" fmla="*/ 28004 h 441865"/>
                  <a:gd name="connsiteX16" fmla="*/ 117538 w 976217"/>
                  <a:gd name="connsiteY16" fmla="*/ 26289 h 441865"/>
                  <a:gd name="connsiteX17" fmla="*/ 115824 w 976217"/>
                  <a:gd name="connsiteY17" fmla="*/ 23241 h 441865"/>
                  <a:gd name="connsiteX18" fmla="*/ 111062 w 976217"/>
                  <a:gd name="connsiteY18" fmla="*/ 19908 h 441865"/>
                  <a:gd name="connsiteX19" fmla="*/ 108490 w 976217"/>
                  <a:gd name="connsiteY19" fmla="*/ 19241 h 441865"/>
                  <a:gd name="connsiteX20" fmla="*/ 6858 w 976217"/>
                  <a:gd name="connsiteY20" fmla="*/ 4382 h 441865"/>
                  <a:gd name="connsiteX21" fmla="*/ 4477 w 976217"/>
                  <a:gd name="connsiteY21" fmla="*/ 3810 h 441865"/>
                  <a:gd name="connsiteX22" fmla="*/ 1715 w 976217"/>
                  <a:gd name="connsiteY22" fmla="*/ 2191 h 441865"/>
                  <a:gd name="connsiteX23" fmla="*/ 0 w 976217"/>
                  <a:gd name="connsiteY23" fmla="*/ 0 h 441865"/>
                  <a:gd name="connsiteX24" fmla="*/ 0 w 976217"/>
                  <a:gd name="connsiteY24" fmla="*/ 0 h 441865"/>
                  <a:gd name="connsiteX25" fmla="*/ 226695 w 976217"/>
                  <a:gd name="connsiteY25" fmla="*/ 432912 h 441865"/>
                  <a:gd name="connsiteX26" fmla="*/ 234220 w 976217"/>
                  <a:gd name="connsiteY26" fmla="*/ 436722 h 441865"/>
                  <a:gd name="connsiteX27" fmla="*/ 354806 w 976217"/>
                  <a:gd name="connsiteY27" fmla="*/ 441865 h 441865"/>
                  <a:gd name="connsiteX28" fmla="*/ 370427 w 976217"/>
                  <a:gd name="connsiteY28" fmla="*/ 436817 h 441865"/>
                  <a:gd name="connsiteX29" fmla="*/ 328327 w 976217"/>
                  <a:gd name="connsiteY29" fmla="*/ 356616 h 441865"/>
                  <a:gd name="connsiteX30" fmla="*/ 312706 w 976217"/>
                  <a:gd name="connsiteY30" fmla="*/ 361665 h 441865"/>
                  <a:gd name="connsiteX31" fmla="*/ 192024 w 976217"/>
                  <a:gd name="connsiteY31" fmla="*/ 356616 h 441865"/>
                  <a:gd name="connsiteX32" fmla="*/ 184690 w 976217"/>
                  <a:gd name="connsiteY32" fmla="*/ 353187 h 441865"/>
                  <a:gd name="connsiteX33" fmla="*/ 839724 w 976217"/>
                  <a:gd name="connsiteY33" fmla="*/ 131445 h 441865"/>
                  <a:gd name="connsiteX34" fmla="*/ 850011 w 976217"/>
                  <a:gd name="connsiteY34" fmla="*/ 128778 h 441865"/>
                  <a:gd name="connsiteX35" fmla="*/ 966692 w 976217"/>
                  <a:gd name="connsiteY35" fmla="*/ 123254 h 441865"/>
                  <a:gd name="connsiteX36" fmla="*/ 976217 w 976217"/>
                  <a:gd name="connsiteY36" fmla="*/ 120491 h 441865"/>
                  <a:gd name="connsiteX37" fmla="*/ 934117 w 976217"/>
                  <a:gd name="connsiteY37" fmla="*/ 40482 h 441865"/>
                  <a:gd name="connsiteX38" fmla="*/ 924592 w 976217"/>
                  <a:gd name="connsiteY38" fmla="*/ 43053 h 441865"/>
                  <a:gd name="connsiteX39" fmla="*/ 808006 w 976217"/>
                  <a:gd name="connsiteY39" fmla="*/ 48578 h 441865"/>
                  <a:gd name="connsiteX40" fmla="*/ 797528 w 976217"/>
                  <a:gd name="connsiteY40" fmla="*/ 51245 h 441865"/>
                  <a:gd name="connsiteX41" fmla="*/ 618458 w 976217"/>
                  <a:gd name="connsiteY41" fmla="*/ 371380 h 441865"/>
                  <a:gd name="connsiteX42" fmla="*/ 633984 w 976217"/>
                  <a:gd name="connsiteY42" fmla="*/ 372047 h 441865"/>
                  <a:gd name="connsiteX43" fmla="*/ 770192 w 976217"/>
                  <a:gd name="connsiteY43" fmla="*/ 300895 h 441865"/>
                  <a:gd name="connsiteX44" fmla="*/ 776859 w 976217"/>
                  <a:gd name="connsiteY44" fmla="*/ 293561 h 441865"/>
                  <a:gd name="connsiteX45" fmla="*/ 734759 w 976217"/>
                  <a:gd name="connsiteY45" fmla="*/ 213265 h 441865"/>
                  <a:gd name="connsiteX46" fmla="*/ 727996 w 976217"/>
                  <a:gd name="connsiteY46" fmla="*/ 220695 h 441865"/>
                  <a:gd name="connsiteX47" fmla="*/ 591693 w 976217"/>
                  <a:gd name="connsiteY47" fmla="*/ 291846 h 441865"/>
                  <a:gd name="connsiteX48" fmla="*/ 577120 w 976217"/>
                  <a:gd name="connsiteY48" fmla="*/ 291846 h 44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976217" h="441865">
                    <a:moveTo>
                      <a:pt x="53149" y="342900"/>
                    </a:moveTo>
                    <a:cubicBezTo>
                      <a:pt x="56604" y="349304"/>
                      <a:pt x="64412" y="351962"/>
                      <a:pt x="71056" y="348996"/>
                    </a:cubicBezTo>
                    <a:lnTo>
                      <a:pt x="198692" y="292418"/>
                    </a:lnTo>
                    <a:cubicBezTo>
                      <a:pt x="200892" y="291487"/>
                      <a:pt x="203256" y="291002"/>
                      <a:pt x="205645" y="290989"/>
                    </a:cubicBezTo>
                    <a:lnTo>
                      <a:pt x="163449" y="210598"/>
                    </a:lnTo>
                    <a:cubicBezTo>
                      <a:pt x="161012" y="210639"/>
                      <a:pt x="158611" y="211191"/>
                      <a:pt x="156401" y="212218"/>
                    </a:cubicBezTo>
                    <a:lnTo>
                      <a:pt x="28861" y="269367"/>
                    </a:lnTo>
                    <a:cubicBezTo>
                      <a:pt x="22791" y="271940"/>
                      <a:pt x="15749" y="269961"/>
                      <a:pt x="11906" y="264605"/>
                    </a:cubicBezTo>
                    <a:close/>
                    <a:moveTo>
                      <a:pt x="42577" y="80487"/>
                    </a:moveTo>
                    <a:lnTo>
                      <a:pt x="42577" y="80487"/>
                    </a:lnTo>
                    <a:cubicBezTo>
                      <a:pt x="44133" y="82887"/>
                      <a:pt x="46686" y="84461"/>
                      <a:pt x="49530" y="84773"/>
                    </a:cubicBezTo>
                    <a:lnTo>
                      <a:pt x="107918" y="93059"/>
                    </a:lnTo>
                    <a:cubicBezTo>
                      <a:pt x="109301" y="90061"/>
                      <a:pt x="110109" y="86830"/>
                      <a:pt x="110299" y="83534"/>
                    </a:cubicBezTo>
                    <a:cubicBezTo>
                      <a:pt x="110677" y="67449"/>
                      <a:pt x="112947" y="51464"/>
                      <a:pt x="117062" y="35909"/>
                    </a:cubicBezTo>
                    <a:cubicBezTo>
                      <a:pt x="117127" y="35131"/>
                      <a:pt x="117286" y="34363"/>
                      <a:pt x="117538" y="33624"/>
                    </a:cubicBezTo>
                    <a:cubicBezTo>
                      <a:pt x="117915" y="31769"/>
                      <a:pt x="117915" y="29858"/>
                      <a:pt x="117538" y="28004"/>
                    </a:cubicBezTo>
                    <a:cubicBezTo>
                      <a:pt x="117538" y="27432"/>
                      <a:pt x="117538" y="26861"/>
                      <a:pt x="117538" y="26289"/>
                    </a:cubicBezTo>
                    <a:cubicBezTo>
                      <a:pt x="117119" y="25195"/>
                      <a:pt x="116541" y="24168"/>
                      <a:pt x="115824" y="23241"/>
                    </a:cubicBezTo>
                    <a:cubicBezTo>
                      <a:pt x="114562" y="21725"/>
                      <a:pt x="112918" y="20574"/>
                      <a:pt x="111062" y="19908"/>
                    </a:cubicBezTo>
                    <a:cubicBezTo>
                      <a:pt x="110257" y="19517"/>
                      <a:pt x="109383" y="19291"/>
                      <a:pt x="108490" y="19241"/>
                    </a:cubicBezTo>
                    <a:lnTo>
                      <a:pt x="6858" y="4382"/>
                    </a:lnTo>
                    <a:cubicBezTo>
                      <a:pt x="6043" y="4295"/>
                      <a:pt x="5243" y="4102"/>
                      <a:pt x="4477" y="3810"/>
                    </a:cubicBezTo>
                    <a:cubicBezTo>
                      <a:pt x="3412" y="3566"/>
                      <a:pt x="2448" y="3001"/>
                      <a:pt x="1715" y="2191"/>
                    </a:cubicBezTo>
                    <a:cubicBezTo>
                      <a:pt x="938" y="1648"/>
                      <a:pt x="341" y="885"/>
                      <a:pt x="0" y="0"/>
                    </a:cubicBezTo>
                    <a:lnTo>
                      <a:pt x="0" y="0"/>
                    </a:lnTo>
                    <a:close/>
                    <a:moveTo>
                      <a:pt x="226695" y="432912"/>
                    </a:moveTo>
                    <a:cubicBezTo>
                      <a:pt x="228321" y="435459"/>
                      <a:pt x="231204" y="436919"/>
                      <a:pt x="234220" y="436722"/>
                    </a:cubicBezTo>
                    <a:lnTo>
                      <a:pt x="354806" y="441865"/>
                    </a:lnTo>
                    <a:cubicBezTo>
                      <a:pt x="360404" y="441804"/>
                      <a:pt x="365852" y="440044"/>
                      <a:pt x="370427" y="436817"/>
                    </a:cubicBezTo>
                    <a:lnTo>
                      <a:pt x="328327" y="356616"/>
                    </a:lnTo>
                    <a:cubicBezTo>
                      <a:pt x="323757" y="359854"/>
                      <a:pt x="318306" y="361616"/>
                      <a:pt x="312706" y="361665"/>
                    </a:cubicBezTo>
                    <a:lnTo>
                      <a:pt x="192024" y="356616"/>
                    </a:lnTo>
                    <a:cubicBezTo>
                      <a:pt x="189191" y="356621"/>
                      <a:pt x="186503" y="355364"/>
                      <a:pt x="184690" y="353187"/>
                    </a:cubicBezTo>
                    <a:close/>
                    <a:moveTo>
                      <a:pt x="839724" y="131445"/>
                    </a:moveTo>
                    <a:cubicBezTo>
                      <a:pt x="842990" y="130015"/>
                      <a:pt x="846462" y="129115"/>
                      <a:pt x="850011" y="128778"/>
                    </a:cubicBezTo>
                    <a:lnTo>
                      <a:pt x="966692" y="123254"/>
                    </a:lnTo>
                    <a:cubicBezTo>
                      <a:pt x="970008" y="122917"/>
                      <a:pt x="973236" y="121982"/>
                      <a:pt x="976217" y="120491"/>
                    </a:cubicBezTo>
                    <a:lnTo>
                      <a:pt x="934117" y="40482"/>
                    </a:lnTo>
                    <a:cubicBezTo>
                      <a:pt x="931162" y="42008"/>
                      <a:pt x="927914" y="42885"/>
                      <a:pt x="924592" y="43053"/>
                    </a:cubicBezTo>
                    <a:lnTo>
                      <a:pt x="808006" y="48578"/>
                    </a:lnTo>
                    <a:cubicBezTo>
                      <a:pt x="804391" y="48889"/>
                      <a:pt x="800852" y="49790"/>
                      <a:pt x="797528" y="51245"/>
                    </a:cubicBezTo>
                    <a:close/>
                    <a:moveTo>
                      <a:pt x="618458" y="371380"/>
                    </a:moveTo>
                    <a:cubicBezTo>
                      <a:pt x="623202" y="374165"/>
                      <a:pt x="629019" y="374415"/>
                      <a:pt x="633984" y="372047"/>
                    </a:cubicBezTo>
                    <a:lnTo>
                      <a:pt x="770192" y="300895"/>
                    </a:lnTo>
                    <a:cubicBezTo>
                      <a:pt x="773151" y="299239"/>
                      <a:pt x="775492" y="296664"/>
                      <a:pt x="776859" y="293561"/>
                    </a:cubicBezTo>
                    <a:lnTo>
                      <a:pt x="734759" y="213265"/>
                    </a:lnTo>
                    <a:cubicBezTo>
                      <a:pt x="733390" y="216423"/>
                      <a:pt x="731011" y="219036"/>
                      <a:pt x="727996" y="220695"/>
                    </a:cubicBezTo>
                    <a:lnTo>
                      <a:pt x="591693" y="291846"/>
                    </a:lnTo>
                    <a:cubicBezTo>
                      <a:pt x="587113" y="294171"/>
                      <a:pt x="581699" y="294171"/>
                      <a:pt x="577120" y="291846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28237B7-760F-FE1C-9269-558BC68D06E0}"/>
                  </a:ext>
                </a:extLst>
              </p:cNvPr>
              <p:cNvSpPr/>
              <p:nvPr/>
            </p:nvSpPr>
            <p:spPr>
              <a:xfrm>
                <a:off x="5798609" y="5078467"/>
                <a:ext cx="976217" cy="441865"/>
              </a:xfrm>
              <a:custGeom>
                <a:avLst/>
                <a:gdLst>
                  <a:gd name="connsiteX0" fmla="*/ 53149 w 976217"/>
                  <a:gd name="connsiteY0" fmla="*/ 342900 h 441865"/>
                  <a:gd name="connsiteX1" fmla="*/ 71056 w 976217"/>
                  <a:gd name="connsiteY1" fmla="*/ 348996 h 441865"/>
                  <a:gd name="connsiteX2" fmla="*/ 198692 w 976217"/>
                  <a:gd name="connsiteY2" fmla="*/ 292418 h 441865"/>
                  <a:gd name="connsiteX3" fmla="*/ 205645 w 976217"/>
                  <a:gd name="connsiteY3" fmla="*/ 290989 h 441865"/>
                  <a:gd name="connsiteX4" fmla="*/ 163449 w 976217"/>
                  <a:gd name="connsiteY4" fmla="*/ 210598 h 441865"/>
                  <a:gd name="connsiteX5" fmla="*/ 156401 w 976217"/>
                  <a:gd name="connsiteY5" fmla="*/ 212218 h 441865"/>
                  <a:gd name="connsiteX6" fmla="*/ 28861 w 976217"/>
                  <a:gd name="connsiteY6" fmla="*/ 269367 h 441865"/>
                  <a:gd name="connsiteX7" fmla="*/ 11906 w 976217"/>
                  <a:gd name="connsiteY7" fmla="*/ 264605 h 441865"/>
                  <a:gd name="connsiteX8" fmla="*/ 42577 w 976217"/>
                  <a:gd name="connsiteY8" fmla="*/ 80487 h 441865"/>
                  <a:gd name="connsiteX9" fmla="*/ 42577 w 976217"/>
                  <a:gd name="connsiteY9" fmla="*/ 80487 h 441865"/>
                  <a:gd name="connsiteX10" fmla="*/ 49530 w 976217"/>
                  <a:gd name="connsiteY10" fmla="*/ 84773 h 441865"/>
                  <a:gd name="connsiteX11" fmla="*/ 107918 w 976217"/>
                  <a:gd name="connsiteY11" fmla="*/ 93059 h 441865"/>
                  <a:gd name="connsiteX12" fmla="*/ 110299 w 976217"/>
                  <a:gd name="connsiteY12" fmla="*/ 83534 h 441865"/>
                  <a:gd name="connsiteX13" fmla="*/ 117062 w 976217"/>
                  <a:gd name="connsiteY13" fmla="*/ 35909 h 441865"/>
                  <a:gd name="connsiteX14" fmla="*/ 117538 w 976217"/>
                  <a:gd name="connsiteY14" fmla="*/ 33624 h 441865"/>
                  <a:gd name="connsiteX15" fmla="*/ 117538 w 976217"/>
                  <a:gd name="connsiteY15" fmla="*/ 28004 h 441865"/>
                  <a:gd name="connsiteX16" fmla="*/ 117538 w 976217"/>
                  <a:gd name="connsiteY16" fmla="*/ 26289 h 441865"/>
                  <a:gd name="connsiteX17" fmla="*/ 115824 w 976217"/>
                  <a:gd name="connsiteY17" fmla="*/ 23241 h 441865"/>
                  <a:gd name="connsiteX18" fmla="*/ 111062 w 976217"/>
                  <a:gd name="connsiteY18" fmla="*/ 19908 h 441865"/>
                  <a:gd name="connsiteX19" fmla="*/ 108490 w 976217"/>
                  <a:gd name="connsiteY19" fmla="*/ 19241 h 441865"/>
                  <a:gd name="connsiteX20" fmla="*/ 6858 w 976217"/>
                  <a:gd name="connsiteY20" fmla="*/ 4382 h 441865"/>
                  <a:gd name="connsiteX21" fmla="*/ 4477 w 976217"/>
                  <a:gd name="connsiteY21" fmla="*/ 3810 h 441865"/>
                  <a:gd name="connsiteX22" fmla="*/ 1715 w 976217"/>
                  <a:gd name="connsiteY22" fmla="*/ 2191 h 441865"/>
                  <a:gd name="connsiteX23" fmla="*/ 0 w 976217"/>
                  <a:gd name="connsiteY23" fmla="*/ 0 h 441865"/>
                  <a:gd name="connsiteX24" fmla="*/ 0 w 976217"/>
                  <a:gd name="connsiteY24" fmla="*/ 0 h 441865"/>
                  <a:gd name="connsiteX25" fmla="*/ 226695 w 976217"/>
                  <a:gd name="connsiteY25" fmla="*/ 432912 h 441865"/>
                  <a:gd name="connsiteX26" fmla="*/ 234220 w 976217"/>
                  <a:gd name="connsiteY26" fmla="*/ 436722 h 441865"/>
                  <a:gd name="connsiteX27" fmla="*/ 354806 w 976217"/>
                  <a:gd name="connsiteY27" fmla="*/ 441865 h 441865"/>
                  <a:gd name="connsiteX28" fmla="*/ 370427 w 976217"/>
                  <a:gd name="connsiteY28" fmla="*/ 436817 h 441865"/>
                  <a:gd name="connsiteX29" fmla="*/ 328327 w 976217"/>
                  <a:gd name="connsiteY29" fmla="*/ 356616 h 441865"/>
                  <a:gd name="connsiteX30" fmla="*/ 312706 w 976217"/>
                  <a:gd name="connsiteY30" fmla="*/ 361665 h 441865"/>
                  <a:gd name="connsiteX31" fmla="*/ 192024 w 976217"/>
                  <a:gd name="connsiteY31" fmla="*/ 356616 h 441865"/>
                  <a:gd name="connsiteX32" fmla="*/ 184690 w 976217"/>
                  <a:gd name="connsiteY32" fmla="*/ 353187 h 441865"/>
                  <a:gd name="connsiteX33" fmla="*/ 839724 w 976217"/>
                  <a:gd name="connsiteY33" fmla="*/ 131445 h 441865"/>
                  <a:gd name="connsiteX34" fmla="*/ 850011 w 976217"/>
                  <a:gd name="connsiteY34" fmla="*/ 128778 h 441865"/>
                  <a:gd name="connsiteX35" fmla="*/ 966692 w 976217"/>
                  <a:gd name="connsiteY35" fmla="*/ 123254 h 441865"/>
                  <a:gd name="connsiteX36" fmla="*/ 976217 w 976217"/>
                  <a:gd name="connsiteY36" fmla="*/ 120491 h 441865"/>
                  <a:gd name="connsiteX37" fmla="*/ 934117 w 976217"/>
                  <a:gd name="connsiteY37" fmla="*/ 40482 h 441865"/>
                  <a:gd name="connsiteX38" fmla="*/ 924592 w 976217"/>
                  <a:gd name="connsiteY38" fmla="*/ 43053 h 441865"/>
                  <a:gd name="connsiteX39" fmla="*/ 808006 w 976217"/>
                  <a:gd name="connsiteY39" fmla="*/ 48578 h 441865"/>
                  <a:gd name="connsiteX40" fmla="*/ 797528 w 976217"/>
                  <a:gd name="connsiteY40" fmla="*/ 51245 h 441865"/>
                  <a:gd name="connsiteX41" fmla="*/ 618458 w 976217"/>
                  <a:gd name="connsiteY41" fmla="*/ 371380 h 441865"/>
                  <a:gd name="connsiteX42" fmla="*/ 633984 w 976217"/>
                  <a:gd name="connsiteY42" fmla="*/ 372047 h 441865"/>
                  <a:gd name="connsiteX43" fmla="*/ 770192 w 976217"/>
                  <a:gd name="connsiteY43" fmla="*/ 300895 h 441865"/>
                  <a:gd name="connsiteX44" fmla="*/ 776859 w 976217"/>
                  <a:gd name="connsiteY44" fmla="*/ 293561 h 441865"/>
                  <a:gd name="connsiteX45" fmla="*/ 734759 w 976217"/>
                  <a:gd name="connsiteY45" fmla="*/ 213265 h 441865"/>
                  <a:gd name="connsiteX46" fmla="*/ 727996 w 976217"/>
                  <a:gd name="connsiteY46" fmla="*/ 220695 h 441865"/>
                  <a:gd name="connsiteX47" fmla="*/ 591693 w 976217"/>
                  <a:gd name="connsiteY47" fmla="*/ 291846 h 441865"/>
                  <a:gd name="connsiteX48" fmla="*/ 577120 w 976217"/>
                  <a:gd name="connsiteY48" fmla="*/ 291846 h 44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976217" h="441865">
                    <a:moveTo>
                      <a:pt x="53149" y="342900"/>
                    </a:moveTo>
                    <a:cubicBezTo>
                      <a:pt x="56604" y="349304"/>
                      <a:pt x="64412" y="351962"/>
                      <a:pt x="71056" y="348996"/>
                    </a:cubicBezTo>
                    <a:lnTo>
                      <a:pt x="198692" y="292418"/>
                    </a:lnTo>
                    <a:cubicBezTo>
                      <a:pt x="200892" y="291487"/>
                      <a:pt x="203256" y="291002"/>
                      <a:pt x="205645" y="290989"/>
                    </a:cubicBezTo>
                    <a:lnTo>
                      <a:pt x="163449" y="210598"/>
                    </a:lnTo>
                    <a:cubicBezTo>
                      <a:pt x="161012" y="210639"/>
                      <a:pt x="158611" y="211191"/>
                      <a:pt x="156401" y="212218"/>
                    </a:cubicBezTo>
                    <a:lnTo>
                      <a:pt x="28861" y="269367"/>
                    </a:lnTo>
                    <a:cubicBezTo>
                      <a:pt x="22791" y="271940"/>
                      <a:pt x="15749" y="269961"/>
                      <a:pt x="11906" y="264605"/>
                    </a:cubicBezTo>
                    <a:close/>
                    <a:moveTo>
                      <a:pt x="42577" y="80487"/>
                    </a:moveTo>
                    <a:lnTo>
                      <a:pt x="42577" y="80487"/>
                    </a:lnTo>
                    <a:cubicBezTo>
                      <a:pt x="44133" y="82887"/>
                      <a:pt x="46686" y="84461"/>
                      <a:pt x="49530" y="84773"/>
                    </a:cubicBezTo>
                    <a:lnTo>
                      <a:pt x="107918" y="93059"/>
                    </a:lnTo>
                    <a:cubicBezTo>
                      <a:pt x="109301" y="90061"/>
                      <a:pt x="110109" y="86830"/>
                      <a:pt x="110299" y="83534"/>
                    </a:cubicBezTo>
                    <a:cubicBezTo>
                      <a:pt x="110677" y="67449"/>
                      <a:pt x="112947" y="51464"/>
                      <a:pt x="117062" y="35909"/>
                    </a:cubicBezTo>
                    <a:cubicBezTo>
                      <a:pt x="117127" y="35131"/>
                      <a:pt x="117286" y="34363"/>
                      <a:pt x="117538" y="33624"/>
                    </a:cubicBezTo>
                    <a:cubicBezTo>
                      <a:pt x="117915" y="31769"/>
                      <a:pt x="117915" y="29858"/>
                      <a:pt x="117538" y="28004"/>
                    </a:cubicBezTo>
                    <a:cubicBezTo>
                      <a:pt x="117538" y="27432"/>
                      <a:pt x="117538" y="26861"/>
                      <a:pt x="117538" y="26289"/>
                    </a:cubicBezTo>
                    <a:cubicBezTo>
                      <a:pt x="117119" y="25195"/>
                      <a:pt x="116541" y="24168"/>
                      <a:pt x="115824" y="23241"/>
                    </a:cubicBezTo>
                    <a:cubicBezTo>
                      <a:pt x="114562" y="21725"/>
                      <a:pt x="112918" y="20574"/>
                      <a:pt x="111062" y="19908"/>
                    </a:cubicBezTo>
                    <a:cubicBezTo>
                      <a:pt x="110257" y="19517"/>
                      <a:pt x="109383" y="19291"/>
                      <a:pt x="108490" y="19241"/>
                    </a:cubicBezTo>
                    <a:lnTo>
                      <a:pt x="6858" y="4382"/>
                    </a:lnTo>
                    <a:cubicBezTo>
                      <a:pt x="6043" y="4295"/>
                      <a:pt x="5243" y="4102"/>
                      <a:pt x="4477" y="3810"/>
                    </a:cubicBezTo>
                    <a:cubicBezTo>
                      <a:pt x="3412" y="3566"/>
                      <a:pt x="2448" y="3001"/>
                      <a:pt x="1715" y="2191"/>
                    </a:cubicBezTo>
                    <a:cubicBezTo>
                      <a:pt x="938" y="1648"/>
                      <a:pt x="341" y="885"/>
                      <a:pt x="0" y="0"/>
                    </a:cubicBezTo>
                    <a:lnTo>
                      <a:pt x="0" y="0"/>
                    </a:lnTo>
                    <a:close/>
                    <a:moveTo>
                      <a:pt x="226695" y="432912"/>
                    </a:moveTo>
                    <a:cubicBezTo>
                      <a:pt x="228321" y="435459"/>
                      <a:pt x="231204" y="436919"/>
                      <a:pt x="234220" y="436722"/>
                    </a:cubicBezTo>
                    <a:lnTo>
                      <a:pt x="354806" y="441865"/>
                    </a:lnTo>
                    <a:cubicBezTo>
                      <a:pt x="360404" y="441804"/>
                      <a:pt x="365852" y="440044"/>
                      <a:pt x="370427" y="436817"/>
                    </a:cubicBezTo>
                    <a:lnTo>
                      <a:pt x="328327" y="356616"/>
                    </a:lnTo>
                    <a:cubicBezTo>
                      <a:pt x="323757" y="359854"/>
                      <a:pt x="318306" y="361616"/>
                      <a:pt x="312706" y="361665"/>
                    </a:cubicBezTo>
                    <a:lnTo>
                      <a:pt x="192024" y="356616"/>
                    </a:lnTo>
                    <a:cubicBezTo>
                      <a:pt x="189191" y="356621"/>
                      <a:pt x="186503" y="355364"/>
                      <a:pt x="184690" y="353187"/>
                    </a:cubicBezTo>
                    <a:close/>
                    <a:moveTo>
                      <a:pt x="839724" y="131445"/>
                    </a:moveTo>
                    <a:cubicBezTo>
                      <a:pt x="842990" y="130015"/>
                      <a:pt x="846462" y="129115"/>
                      <a:pt x="850011" y="128778"/>
                    </a:cubicBezTo>
                    <a:lnTo>
                      <a:pt x="966692" y="123254"/>
                    </a:lnTo>
                    <a:cubicBezTo>
                      <a:pt x="970008" y="122917"/>
                      <a:pt x="973236" y="121982"/>
                      <a:pt x="976217" y="120491"/>
                    </a:cubicBezTo>
                    <a:lnTo>
                      <a:pt x="934117" y="40482"/>
                    </a:lnTo>
                    <a:cubicBezTo>
                      <a:pt x="931162" y="42008"/>
                      <a:pt x="927914" y="42885"/>
                      <a:pt x="924592" y="43053"/>
                    </a:cubicBezTo>
                    <a:lnTo>
                      <a:pt x="808006" y="48578"/>
                    </a:lnTo>
                    <a:cubicBezTo>
                      <a:pt x="804391" y="48889"/>
                      <a:pt x="800852" y="49790"/>
                      <a:pt x="797528" y="51245"/>
                    </a:cubicBezTo>
                    <a:close/>
                    <a:moveTo>
                      <a:pt x="618458" y="371380"/>
                    </a:moveTo>
                    <a:cubicBezTo>
                      <a:pt x="623202" y="374165"/>
                      <a:pt x="629019" y="374415"/>
                      <a:pt x="633984" y="372047"/>
                    </a:cubicBezTo>
                    <a:lnTo>
                      <a:pt x="770192" y="300895"/>
                    </a:lnTo>
                    <a:cubicBezTo>
                      <a:pt x="773151" y="299239"/>
                      <a:pt x="775492" y="296664"/>
                      <a:pt x="776859" y="293561"/>
                    </a:cubicBezTo>
                    <a:lnTo>
                      <a:pt x="734759" y="213265"/>
                    </a:lnTo>
                    <a:cubicBezTo>
                      <a:pt x="733390" y="216423"/>
                      <a:pt x="731011" y="219036"/>
                      <a:pt x="727996" y="220695"/>
                    </a:cubicBezTo>
                    <a:lnTo>
                      <a:pt x="591693" y="291846"/>
                    </a:lnTo>
                    <a:cubicBezTo>
                      <a:pt x="587113" y="294171"/>
                      <a:pt x="581699" y="294171"/>
                      <a:pt x="577120" y="291846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3F367CD7-AABE-9854-B2CA-9C373457AA0F}"/>
                  </a:ext>
                </a:extLst>
              </p:cNvPr>
              <p:cNvSpPr/>
              <p:nvPr/>
            </p:nvSpPr>
            <p:spPr>
              <a:xfrm>
                <a:off x="5772315" y="4638222"/>
                <a:ext cx="1063095" cy="801242"/>
              </a:xfrm>
              <a:custGeom>
                <a:avLst/>
                <a:gdLst>
                  <a:gd name="connsiteX0" fmla="*/ 92302 w 1063095"/>
                  <a:gd name="connsiteY0" fmla="*/ 329851 h 801242"/>
                  <a:gd name="connsiteX1" fmla="*/ 27628 w 1063095"/>
                  <a:gd name="connsiteY1" fmla="*/ 431768 h 801242"/>
                  <a:gd name="connsiteX2" fmla="*/ 28539 w 1063095"/>
                  <a:gd name="connsiteY2" fmla="*/ 442776 h 801242"/>
                  <a:gd name="connsiteX3" fmla="*/ 33533 w 1063095"/>
                  <a:gd name="connsiteY3" fmla="*/ 444627 h 801242"/>
                  <a:gd name="connsiteX4" fmla="*/ 134593 w 1063095"/>
                  <a:gd name="connsiteY4" fmla="*/ 459105 h 801242"/>
                  <a:gd name="connsiteX5" fmla="*/ 144603 w 1063095"/>
                  <a:gd name="connsiteY5" fmla="*/ 471104 h 801242"/>
                  <a:gd name="connsiteX6" fmla="*/ 144118 w 1063095"/>
                  <a:gd name="connsiteY6" fmla="*/ 473488 h 801242"/>
                  <a:gd name="connsiteX7" fmla="*/ 136879 w 1063095"/>
                  <a:gd name="connsiteY7" fmla="*/ 523590 h 801242"/>
                  <a:gd name="connsiteX8" fmla="*/ 126021 w 1063095"/>
                  <a:gd name="connsiteY8" fmla="*/ 543306 h 801242"/>
                  <a:gd name="connsiteX9" fmla="*/ 6673 w 1063095"/>
                  <a:gd name="connsiteY9" fmla="*/ 615696 h 801242"/>
                  <a:gd name="connsiteX10" fmla="*/ 1529 w 1063095"/>
                  <a:gd name="connsiteY10" fmla="*/ 633984 h 801242"/>
                  <a:gd name="connsiteX11" fmla="*/ 37534 w 1063095"/>
                  <a:gd name="connsiteY11" fmla="*/ 702850 h 801242"/>
                  <a:gd name="connsiteX12" fmla="*/ 55536 w 1063095"/>
                  <a:gd name="connsiteY12" fmla="*/ 709136 h 801242"/>
                  <a:gd name="connsiteX13" fmla="*/ 183076 w 1063095"/>
                  <a:gd name="connsiteY13" fmla="*/ 651986 h 801242"/>
                  <a:gd name="connsiteX14" fmla="*/ 205554 w 1063095"/>
                  <a:gd name="connsiteY14" fmla="*/ 654272 h 801242"/>
                  <a:gd name="connsiteX15" fmla="*/ 250703 w 1063095"/>
                  <a:gd name="connsiteY15" fmla="*/ 676942 h 801242"/>
                  <a:gd name="connsiteX16" fmla="*/ 258126 w 1063095"/>
                  <a:gd name="connsiteY16" fmla="*/ 690692 h 801242"/>
                  <a:gd name="connsiteX17" fmla="*/ 257275 w 1063095"/>
                  <a:gd name="connsiteY17" fmla="*/ 692753 h 801242"/>
                  <a:gd name="connsiteX18" fmla="*/ 211460 w 1063095"/>
                  <a:gd name="connsiteY18" fmla="*/ 783908 h 801242"/>
                  <a:gd name="connsiteX19" fmla="*/ 213319 w 1063095"/>
                  <a:gd name="connsiteY19" fmla="*/ 794796 h 801242"/>
                  <a:gd name="connsiteX20" fmla="*/ 218604 w 1063095"/>
                  <a:gd name="connsiteY20" fmla="*/ 796195 h 801242"/>
                  <a:gd name="connsiteX21" fmla="*/ 339190 w 1063095"/>
                  <a:gd name="connsiteY21" fmla="*/ 801243 h 801242"/>
                  <a:gd name="connsiteX22" fmla="*/ 360146 w 1063095"/>
                  <a:gd name="connsiteY22" fmla="*/ 791718 h 801242"/>
                  <a:gd name="connsiteX23" fmla="*/ 431392 w 1063095"/>
                  <a:gd name="connsiteY23" fmla="*/ 699135 h 801242"/>
                  <a:gd name="connsiteX24" fmla="*/ 452252 w 1063095"/>
                  <a:gd name="connsiteY24" fmla="*/ 686848 h 801242"/>
                  <a:gd name="connsiteX25" fmla="*/ 534262 w 1063095"/>
                  <a:gd name="connsiteY25" fmla="*/ 666083 h 801242"/>
                  <a:gd name="connsiteX26" fmla="*/ 554741 w 1063095"/>
                  <a:gd name="connsiteY26" fmla="*/ 672179 h 801242"/>
                  <a:gd name="connsiteX27" fmla="*/ 598842 w 1063095"/>
                  <a:gd name="connsiteY27" fmla="*/ 727901 h 801242"/>
                  <a:gd name="connsiteX28" fmla="*/ 618464 w 1063095"/>
                  <a:gd name="connsiteY28" fmla="*/ 732092 h 801242"/>
                  <a:gd name="connsiteX29" fmla="*/ 754671 w 1063095"/>
                  <a:gd name="connsiteY29" fmla="*/ 660845 h 801242"/>
                  <a:gd name="connsiteX30" fmla="*/ 762481 w 1063095"/>
                  <a:gd name="connsiteY30" fmla="*/ 642366 h 801242"/>
                  <a:gd name="connsiteX31" fmla="*/ 741907 w 1063095"/>
                  <a:gd name="connsiteY31" fmla="*/ 574358 h 801242"/>
                  <a:gd name="connsiteX32" fmla="*/ 748575 w 1063095"/>
                  <a:gd name="connsiteY32" fmla="*/ 554069 h 801242"/>
                  <a:gd name="connsiteX33" fmla="*/ 812393 w 1063095"/>
                  <a:gd name="connsiteY33" fmla="*/ 498634 h 801242"/>
                  <a:gd name="connsiteX34" fmla="*/ 834586 w 1063095"/>
                  <a:gd name="connsiteY34" fmla="*/ 488633 h 801242"/>
                  <a:gd name="connsiteX35" fmla="*/ 951172 w 1063095"/>
                  <a:gd name="connsiteY35" fmla="*/ 483108 h 801242"/>
                  <a:gd name="connsiteX36" fmla="*/ 971174 w 1063095"/>
                  <a:gd name="connsiteY36" fmla="*/ 471488 h 801242"/>
                  <a:gd name="connsiteX37" fmla="*/ 1035944 w 1063095"/>
                  <a:gd name="connsiteY37" fmla="*/ 369570 h 801242"/>
                  <a:gd name="connsiteX38" fmla="*/ 1035033 w 1063095"/>
                  <a:gd name="connsiteY38" fmla="*/ 358562 h 801242"/>
                  <a:gd name="connsiteX39" fmla="*/ 1029943 w 1063095"/>
                  <a:gd name="connsiteY39" fmla="*/ 356711 h 801242"/>
                  <a:gd name="connsiteX40" fmla="*/ 928502 w 1063095"/>
                  <a:gd name="connsiteY40" fmla="*/ 342233 h 801242"/>
                  <a:gd name="connsiteX41" fmla="*/ 918493 w 1063095"/>
                  <a:gd name="connsiteY41" fmla="*/ 330234 h 801242"/>
                  <a:gd name="connsiteX42" fmla="*/ 918977 w 1063095"/>
                  <a:gd name="connsiteY42" fmla="*/ 327850 h 801242"/>
                  <a:gd name="connsiteX43" fmla="*/ 926216 w 1063095"/>
                  <a:gd name="connsiteY43" fmla="*/ 277844 h 801242"/>
                  <a:gd name="connsiteX44" fmla="*/ 937075 w 1063095"/>
                  <a:gd name="connsiteY44" fmla="*/ 258032 h 801242"/>
                  <a:gd name="connsiteX45" fmla="*/ 1056423 w 1063095"/>
                  <a:gd name="connsiteY45" fmla="*/ 185642 h 801242"/>
                  <a:gd name="connsiteX46" fmla="*/ 1061566 w 1063095"/>
                  <a:gd name="connsiteY46" fmla="*/ 167354 h 801242"/>
                  <a:gd name="connsiteX47" fmla="*/ 1025562 w 1063095"/>
                  <a:gd name="connsiteY47" fmla="*/ 98488 h 801242"/>
                  <a:gd name="connsiteX48" fmla="*/ 1007560 w 1063095"/>
                  <a:gd name="connsiteY48" fmla="*/ 92202 h 801242"/>
                  <a:gd name="connsiteX49" fmla="*/ 880020 w 1063095"/>
                  <a:gd name="connsiteY49" fmla="*/ 149352 h 801242"/>
                  <a:gd name="connsiteX50" fmla="*/ 857541 w 1063095"/>
                  <a:gd name="connsiteY50" fmla="*/ 146971 h 801242"/>
                  <a:gd name="connsiteX51" fmla="*/ 812393 w 1063095"/>
                  <a:gd name="connsiteY51" fmla="*/ 124301 h 801242"/>
                  <a:gd name="connsiteX52" fmla="*/ 804969 w 1063095"/>
                  <a:gd name="connsiteY52" fmla="*/ 110551 h 801242"/>
                  <a:gd name="connsiteX53" fmla="*/ 805820 w 1063095"/>
                  <a:gd name="connsiteY53" fmla="*/ 108490 h 801242"/>
                  <a:gd name="connsiteX54" fmla="*/ 851635 w 1063095"/>
                  <a:gd name="connsiteY54" fmla="*/ 17336 h 801242"/>
                  <a:gd name="connsiteX55" fmla="*/ 849919 w 1063095"/>
                  <a:gd name="connsiteY55" fmla="*/ 6560 h 801242"/>
                  <a:gd name="connsiteX56" fmla="*/ 844492 w 1063095"/>
                  <a:gd name="connsiteY56" fmla="*/ 5144 h 801242"/>
                  <a:gd name="connsiteX57" fmla="*/ 723905 w 1063095"/>
                  <a:gd name="connsiteY57" fmla="*/ 0 h 801242"/>
                  <a:gd name="connsiteX58" fmla="*/ 702855 w 1063095"/>
                  <a:gd name="connsiteY58" fmla="*/ 9525 h 801242"/>
                  <a:gd name="connsiteX59" fmla="*/ 631703 w 1063095"/>
                  <a:gd name="connsiteY59" fmla="*/ 102108 h 801242"/>
                  <a:gd name="connsiteX60" fmla="*/ 610939 w 1063095"/>
                  <a:gd name="connsiteY60" fmla="*/ 114681 h 801242"/>
                  <a:gd name="connsiteX61" fmla="*/ 528929 w 1063095"/>
                  <a:gd name="connsiteY61" fmla="*/ 135446 h 801242"/>
                  <a:gd name="connsiteX62" fmla="*/ 508450 w 1063095"/>
                  <a:gd name="connsiteY62" fmla="*/ 129349 h 801242"/>
                  <a:gd name="connsiteX63" fmla="*/ 464349 w 1063095"/>
                  <a:gd name="connsiteY63" fmla="*/ 73533 h 801242"/>
                  <a:gd name="connsiteX64" fmla="*/ 444727 w 1063095"/>
                  <a:gd name="connsiteY64" fmla="*/ 69342 h 801242"/>
                  <a:gd name="connsiteX65" fmla="*/ 309377 w 1063095"/>
                  <a:gd name="connsiteY65" fmla="*/ 140494 h 801242"/>
                  <a:gd name="connsiteX66" fmla="*/ 301567 w 1063095"/>
                  <a:gd name="connsiteY66" fmla="*/ 158972 h 801242"/>
                  <a:gd name="connsiteX67" fmla="*/ 322141 w 1063095"/>
                  <a:gd name="connsiteY67" fmla="*/ 226981 h 801242"/>
                  <a:gd name="connsiteX68" fmla="*/ 315473 w 1063095"/>
                  <a:gd name="connsiteY68" fmla="*/ 247269 h 801242"/>
                  <a:gd name="connsiteX69" fmla="*/ 251655 w 1063095"/>
                  <a:gd name="connsiteY69" fmla="*/ 302705 h 801242"/>
                  <a:gd name="connsiteX70" fmla="*/ 229462 w 1063095"/>
                  <a:gd name="connsiteY70" fmla="*/ 312706 h 801242"/>
                  <a:gd name="connsiteX71" fmla="*/ 112876 w 1063095"/>
                  <a:gd name="connsiteY71" fmla="*/ 318230 h 801242"/>
                  <a:gd name="connsiteX72" fmla="*/ 92302 w 1063095"/>
                  <a:gd name="connsiteY72" fmla="*/ 329851 h 801242"/>
                  <a:gd name="connsiteX73" fmla="*/ 640847 w 1063095"/>
                  <a:gd name="connsiteY73" fmla="*/ 228505 h 801242"/>
                  <a:gd name="connsiteX74" fmla="*/ 735335 w 1063095"/>
                  <a:gd name="connsiteY74" fmla="*/ 409480 h 801242"/>
                  <a:gd name="connsiteX75" fmla="*/ 422344 w 1063095"/>
                  <a:gd name="connsiteY75" fmla="*/ 573024 h 801242"/>
                  <a:gd name="connsiteX76" fmla="*/ 327856 w 1063095"/>
                  <a:gd name="connsiteY76" fmla="*/ 392049 h 801242"/>
                  <a:gd name="connsiteX77" fmla="*/ 640847 w 1063095"/>
                  <a:gd name="connsiteY77" fmla="*/ 228505 h 80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063095" h="801242">
                    <a:moveTo>
                      <a:pt x="92302" y="329851"/>
                    </a:moveTo>
                    <a:lnTo>
                      <a:pt x="27628" y="431768"/>
                    </a:lnTo>
                    <a:cubicBezTo>
                      <a:pt x="24839" y="435060"/>
                      <a:pt x="25247" y="439988"/>
                      <a:pt x="28539" y="442776"/>
                    </a:cubicBezTo>
                    <a:cubicBezTo>
                      <a:pt x="29935" y="443960"/>
                      <a:pt x="31703" y="444614"/>
                      <a:pt x="33533" y="444627"/>
                    </a:cubicBezTo>
                    <a:lnTo>
                      <a:pt x="134593" y="459105"/>
                    </a:lnTo>
                    <a:cubicBezTo>
                      <a:pt x="140671" y="459655"/>
                      <a:pt x="145152" y="465027"/>
                      <a:pt x="144603" y="471104"/>
                    </a:cubicBezTo>
                    <a:cubicBezTo>
                      <a:pt x="144529" y="471914"/>
                      <a:pt x="144367" y="472714"/>
                      <a:pt x="144118" y="473488"/>
                    </a:cubicBezTo>
                    <a:cubicBezTo>
                      <a:pt x="139708" y="489838"/>
                      <a:pt x="137277" y="506659"/>
                      <a:pt x="136879" y="523590"/>
                    </a:cubicBezTo>
                    <a:cubicBezTo>
                      <a:pt x="136523" y="531493"/>
                      <a:pt x="132510" y="538781"/>
                      <a:pt x="126021" y="543306"/>
                    </a:cubicBezTo>
                    <a:lnTo>
                      <a:pt x="6673" y="615696"/>
                    </a:lnTo>
                    <a:cubicBezTo>
                      <a:pt x="452" y="619519"/>
                      <a:pt x="-1787" y="627479"/>
                      <a:pt x="1529" y="633984"/>
                    </a:cubicBezTo>
                    <a:lnTo>
                      <a:pt x="37534" y="702850"/>
                    </a:lnTo>
                    <a:cubicBezTo>
                      <a:pt x="40992" y="709302"/>
                      <a:pt x="48813" y="712033"/>
                      <a:pt x="55536" y="709136"/>
                    </a:cubicBezTo>
                    <a:lnTo>
                      <a:pt x="183076" y="651986"/>
                    </a:lnTo>
                    <a:cubicBezTo>
                      <a:pt x="190520" y="649240"/>
                      <a:pt x="198816" y="650083"/>
                      <a:pt x="205554" y="654272"/>
                    </a:cubicBezTo>
                    <a:cubicBezTo>
                      <a:pt x="219608" y="663668"/>
                      <a:pt x="234773" y="671283"/>
                      <a:pt x="250703" y="676942"/>
                    </a:cubicBezTo>
                    <a:cubicBezTo>
                      <a:pt x="256550" y="678689"/>
                      <a:pt x="259873" y="684845"/>
                      <a:pt x="258126" y="690692"/>
                    </a:cubicBezTo>
                    <a:cubicBezTo>
                      <a:pt x="257913" y="691406"/>
                      <a:pt x="257628" y="692096"/>
                      <a:pt x="257275" y="692753"/>
                    </a:cubicBezTo>
                    <a:lnTo>
                      <a:pt x="211460" y="783908"/>
                    </a:lnTo>
                    <a:cubicBezTo>
                      <a:pt x="208967" y="787428"/>
                      <a:pt x="209799" y="792303"/>
                      <a:pt x="213319" y="794796"/>
                    </a:cubicBezTo>
                    <a:cubicBezTo>
                      <a:pt x="214854" y="795884"/>
                      <a:pt x="216731" y="796380"/>
                      <a:pt x="218604" y="796195"/>
                    </a:cubicBezTo>
                    <a:lnTo>
                      <a:pt x="339190" y="801243"/>
                    </a:lnTo>
                    <a:cubicBezTo>
                      <a:pt x="347202" y="801146"/>
                      <a:pt x="354805" y="797690"/>
                      <a:pt x="360146" y="791718"/>
                    </a:cubicBezTo>
                    <a:lnTo>
                      <a:pt x="431392" y="699135"/>
                    </a:lnTo>
                    <a:cubicBezTo>
                      <a:pt x="436825" y="692880"/>
                      <a:pt x="444148" y="688567"/>
                      <a:pt x="452252" y="686848"/>
                    </a:cubicBezTo>
                    <a:cubicBezTo>
                      <a:pt x="480010" y="681712"/>
                      <a:pt x="507405" y="674776"/>
                      <a:pt x="534262" y="666083"/>
                    </a:cubicBezTo>
                    <a:cubicBezTo>
                      <a:pt x="541693" y="663945"/>
                      <a:pt x="549689" y="666325"/>
                      <a:pt x="554741" y="672179"/>
                    </a:cubicBezTo>
                    <a:lnTo>
                      <a:pt x="598842" y="727901"/>
                    </a:lnTo>
                    <a:cubicBezTo>
                      <a:pt x="603662" y="733608"/>
                      <a:pt x="611733" y="735332"/>
                      <a:pt x="618464" y="732092"/>
                    </a:cubicBezTo>
                    <a:lnTo>
                      <a:pt x="754671" y="660845"/>
                    </a:lnTo>
                    <a:cubicBezTo>
                      <a:pt x="761209" y="657210"/>
                      <a:pt x="764430" y="649588"/>
                      <a:pt x="762481" y="642366"/>
                    </a:cubicBezTo>
                    <a:lnTo>
                      <a:pt x="741907" y="574358"/>
                    </a:lnTo>
                    <a:cubicBezTo>
                      <a:pt x="740032" y="566875"/>
                      <a:pt x="742626" y="558981"/>
                      <a:pt x="748575" y="554069"/>
                    </a:cubicBezTo>
                    <a:cubicBezTo>
                      <a:pt x="771082" y="537062"/>
                      <a:pt x="792404" y="518541"/>
                      <a:pt x="812393" y="498634"/>
                    </a:cubicBezTo>
                    <a:cubicBezTo>
                      <a:pt x="818532" y="493015"/>
                      <a:pt x="826310" y="489510"/>
                      <a:pt x="834586" y="488633"/>
                    </a:cubicBezTo>
                    <a:lnTo>
                      <a:pt x="951172" y="483108"/>
                    </a:lnTo>
                    <a:cubicBezTo>
                      <a:pt x="959202" y="482298"/>
                      <a:pt x="966493" y="478063"/>
                      <a:pt x="971174" y="471488"/>
                    </a:cubicBezTo>
                    <a:lnTo>
                      <a:pt x="1035944" y="369570"/>
                    </a:lnTo>
                    <a:cubicBezTo>
                      <a:pt x="1038732" y="366279"/>
                      <a:pt x="1038324" y="361350"/>
                      <a:pt x="1035033" y="358562"/>
                    </a:cubicBezTo>
                    <a:cubicBezTo>
                      <a:pt x="1033611" y="357358"/>
                      <a:pt x="1031806" y="356702"/>
                      <a:pt x="1029943" y="356711"/>
                    </a:cubicBezTo>
                    <a:lnTo>
                      <a:pt x="928502" y="342233"/>
                    </a:lnTo>
                    <a:cubicBezTo>
                      <a:pt x="922425" y="341684"/>
                      <a:pt x="917943" y="336312"/>
                      <a:pt x="918493" y="330234"/>
                    </a:cubicBezTo>
                    <a:cubicBezTo>
                      <a:pt x="918566" y="329424"/>
                      <a:pt x="918729" y="328625"/>
                      <a:pt x="918977" y="327850"/>
                    </a:cubicBezTo>
                    <a:cubicBezTo>
                      <a:pt x="923387" y="311532"/>
                      <a:pt x="925818" y="294743"/>
                      <a:pt x="926216" y="277844"/>
                    </a:cubicBezTo>
                    <a:cubicBezTo>
                      <a:pt x="926557" y="269911"/>
                      <a:pt x="930571" y="262588"/>
                      <a:pt x="937075" y="258032"/>
                    </a:cubicBezTo>
                    <a:lnTo>
                      <a:pt x="1056423" y="185642"/>
                    </a:lnTo>
                    <a:cubicBezTo>
                      <a:pt x="1062643" y="181819"/>
                      <a:pt x="1064882" y="173859"/>
                      <a:pt x="1061566" y="167354"/>
                    </a:cubicBezTo>
                    <a:lnTo>
                      <a:pt x="1025562" y="98488"/>
                    </a:lnTo>
                    <a:cubicBezTo>
                      <a:pt x="1022072" y="92073"/>
                      <a:pt x="1014284" y="89354"/>
                      <a:pt x="1007560" y="92202"/>
                    </a:cubicBezTo>
                    <a:lnTo>
                      <a:pt x="880020" y="149352"/>
                    </a:lnTo>
                    <a:cubicBezTo>
                      <a:pt x="872556" y="152027"/>
                      <a:pt x="864279" y="151150"/>
                      <a:pt x="857541" y="146971"/>
                    </a:cubicBezTo>
                    <a:cubicBezTo>
                      <a:pt x="843488" y="137575"/>
                      <a:pt x="828322" y="129960"/>
                      <a:pt x="812393" y="124301"/>
                    </a:cubicBezTo>
                    <a:cubicBezTo>
                      <a:pt x="806546" y="122554"/>
                      <a:pt x="803222" y="116398"/>
                      <a:pt x="804969" y="110551"/>
                    </a:cubicBezTo>
                    <a:cubicBezTo>
                      <a:pt x="805183" y="109837"/>
                      <a:pt x="805468" y="109147"/>
                      <a:pt x="805820" y="108490"/>
                    </a:cubicBezTo>
                    <a:lnTo>
                      <a:pt x="851635" y="17336"/>
                    </a:lnTo>
                    <a:cubicBezTo>
                      <a:pt x="854137" y="13886"/>
                      <a:pt x="853368" y="9062"/>
                      <a:pt x="849919" y="6560"/>
                    </a:cubicBezTo>
                    <a:cubicBezTo>
                      <a:pt x="848352" y="5424"/>
                      <a:pt x="846414" y="4918"/>
                      <a:pt x="844492" y="5144"/>
                    </a:cubicBezTo>
                    <a:lnTo>
                      <a:pt x="723905" y="0"/>
                    </a:lnTo>
                    <a:cubicBezTo>
                      <a:pt x="715860" y="70"/>
                      <a:pt x="708218" y="3528"/>
                      <a:pt x="702855" y="9525"/>
                    </a:cubicBezTo>
                    <a:lnTo>
                      <a:pt x="631703" y="102108"/>
                    </a:lnTo>
                    <a:cubicBezTo>
                      <a:pt x="626284" y="108388"/>
                      <a:pt x="619015" y="112790"/>
                      <a:pt x="610939" y="114681"/>
                    </a:cubicBezTo>
                    <a:cubicBezTo>
                      <a:pt x="583160" y="119725"/>
                      <a:pt x="555760" y="126662"/>
                      <a:pt x="528929" y="135446"/>
                    </a:cubicBezTo>
                    <a:cubicBezTo>
                      <a:pt x="521498" y="137487"/>
                      <a:pt x="513554" y="135122"/>
                      <a:pt x="508450" y="129349"/>
                    </a:cubicBezTo>
                    <a:lnTo>
                      <a:pt x="464349" y="73533"/>
                    </a:lnTo>
                    <a:cubicBezTo>
                      <a:pt x="459529" y="67826"/>
                      <a:pt x="451458" y="66102"/>
                      <a:pt x="444727" y="69342"/>
                    </a:cubicBezTo>
                    <a:lnTo>
                      <a:pt x="309377" y="140494"/>
                    </a:lnTo>
                    <a:cubicBezTo>
                      <a:pt x="302839" y="144129"/>
                      <a:pt x="299618" y="151750"/>
                      <a:pt x="301567" y="158972"/>
                    </a:cubicBezTo>
                    <a:lnTo>
                      <a:pt x="322141" y="226981"/>
                    </a:lnTo>
                    <a:cubicBezTo>
                      <a:pt x="324016" y="234464"/>
                      <a:pt x="321422" y="242358"/>
                      <a:pt x="315473" y="247269"/>
                    </a:cubicBezTo>
                    <a:cubicBezTo>
                      <a:pt x="292989" y="264305"/>
                      <a:pt x="271668" y="282824"/>
                      <a:pt x="251655" y="302705"/>
                    </a:cubicBezTo>
                    <a:cubicBezTo>
                      <a:pt x="245516" y="308324"/>
                      <a:pt x="237738" y="311828"/>
                      <a:pt x="229462" y="312706"/>
                    </a:cubicBezTo>
                    <a:lnTo>
                      <a:pt x="112876" y="318230"/>
                    </a:lnTo>
                    <a:cubicBezTo>
                      <a:pt x="104663" y="318954"/>
                      <a:pt x="97163" y="323190"/>
                      <a:pt x="92302" y="329851"/>
                    </a:cubicBezTo>
                    <a:close/>
                    <a:moveTo>
                      <a:pt x="640847" y="228505"/>
                    </a:moveTo>
                    <a:cubicBezTo>
                      <a:pt x="753433" y="233267"/>
                      <a:pt x="795724" y="314230"/>
                      <a:pt x="735335" y="409480"/>
                    </a:cubicBezTo>
                    <a:cubicBezTo>
                      <a:pt x="674947" y="504730"/>
                      <a:pt x="534834" y="577787"/>
                      <a:pt x="422344" y="573024"/>
                    </a:cubicBezTo>
                    <a:cubicBezTo>
                      <a:pt x="309853" y="568262"/>
                      <a:pt x="267467" y="487299"/>
                      <a:pt x="327856" y="392049"/>
                    </a:cubicBezTo>
                    <a:cubicBezTo>
                      <a:pt x="388244" y="296799"/>
                      <a:pt x="528452" y="223742"/>
                      <a:pt x="640847" y="228505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10254DE0-409B-26C6-5C01-C062872FC3C1}"/>
                  </a:ext>
                </a:extLst>
              </p:cNvPr>
              <p:cNvSpPr/>
              <p:nvPr/>
            </p:nvSpPr>
            <p:spPr>
              <a:xfrm>
                <a:off x="5772315" y="4638222"/>
                <a:ext cx="1063095" cy="801242"/>
              </a:xfrm>
              <a:custGeom>
                <a:avLst/>
                <a:gdLst>
                  <a:gd name="connsiteX0" fmla="*/ 92302 w 1063095"/>
                  <a:gd name="connsiteY0" fmla="*/ 329851 h 801242"/>
                  <a:gd name="connsiteX1" fmla="*/ 27628 w 1063095"/>
                  <a:gd name="connsiteY1" fmla="*/ 431768 h 801242"/>
                  <a:gd name="connsiteX2" fmla="*/ 28539 w 1063095"/>
                  <a:gd name="connsiteY2" fmla="*/ 442776 h 801242"/>
                  <a:gd name="connsiteX3" fmla="*/ 33533 w 1063095"/>
                  <a:gd name="connsiteY3" fmla="*/ 444627 h 801242"/>
                  <a:gd name="connsiteX4" fmla="*/ 134593 w 1063095"/>
                  <a:gd name="connsiteY4" fmla="*/ 459105 h 801242"/>
                  <a:gd name="connsiteX5" fmla="*/ 144603 w 1063095"/>
                  <a:gd name="connsiteY5" fmla="*/ 471104 h 801242"/>
                  <a:gd name="connsiteX6" fmla="*/ 144118 w 1063095"/>
                  <a:gd name="connsiteY6" fmla="*/ 473488 h 801242"/>
                  <a:gd name="connsiteX7" fmla="*/ 136879 w 1063095"/>
                  <a:gd name="connsiteY7" fmla="*/ 523590 h 801242"/>
                  <a:gd name="connsiteX8" fmla="*/ 126021 w 1063095"/>
                  <a:gd name="connsiteY8" fmla="*/ 543306 h 801242"/>
                  <a:gd name="connsiteX9" fmla="*/ 6673 w 1063095"/>
                  <a:gd name="connsiteY9" fmla="*/ 615696 h 801242"/>
                  <a:gd name="connsiteX10" fmla="*/ 1529 w 1063095"/>
                  <a:gd name="connsiteY10" fmla="*/ 633984 h 801242"/>
                  <a:gd name="connsiteX11" fmla="*/ 37534 w 1063095"/>
                  <a:gd name="connsiteY11" fmla="*/ 702850 h 801242"/>
                  <a:gd name="connsiteX12" fmla="*/ 55536 w 1063095"/>
                  <a:gd name="connsiteY12" fmla="*/ 709136 h 801242"/>
                  <a:gd name="connsiteX13" fmla="*/ 183076 w 1063095"/>
                  <a:gd name="connsiteY13" fmla="*/ 651986 h 801242"/>
                  <a:gd name="connsiteX14" fmla="*/ 205554 w 1063095"/>
                  <a:gd name="connsiteY14" fmla="*/ 654272 h 801242"/>
                  <a:gd name="connsiteX15" fmla="*/ 250703 w 1063095"/>
                  <a:gd name="connsiteY15" fmla="*/ 676942 h 801242"/>
                  <a:gd name="connsiteX16" fmla="*/ 258126 w 1063095"/>
                  <a:gd name="connsiteY16" fmla="*/ 690692 h 801242"/>
                  <a:gd name="connsiteX17" fmla="*/ 257275 w 1063095"/>
                  <a:gd name="connsiteY17" fmla="*/ 692753 h 801242"/>
                  <a:gd name="connsiteX18" fmla="*/ 211460 w 1063095"/>
                  <a:gd name="connsiteY18" fmla="*/ 783908 h 801242"/>
                  <a:gd name="connsiteX19" fmla="*/ 213319 w 1063095"/>
                  <a:gd name="connsiteY19" fmla="*/ 794796 h 801242"/>
                  <a:gd name="connsiteX20" fmla="*/ 218604 w 1063095"/>
                  <a:gd name="connsiteY20" fmla="*/ 796195 h 801242"/>
                  <a:gd name="connsiteX21" fmla="*/ 339190 w 1063095"/>
                  <a:gd name="connsiteY21" fmla="*/ 801243 h 801242"/>
                  <a:gd name="connsiteX22" fmla="*/ 360146 w 1063095"/>
                  <a:gd name="connsiteY22" fmla="*/ 791718 h 801242"/>
                  <a:gd name="connsiteX23" fmla="*/ 431392 w 1063095"/>
                  <a:gd name="connsiteY23" fmla="*/ 699135 h 801242"/>
                  <a:gd name="connsiteX24" fmla="*/ 452252 w 1063095"/>
                  <a:gd name="connsiteY24" fmla="*/ 686848 h 801242"/>
                  <a:gd name="connsiteX25" fmla="*/ 534262 w 1063095"/>
                  <a:gd name="connsiteY25" fmla="*/ 666083 h 801242"/>
                  <a:gd name="connsiteX26" fmla="*/ 554741 w 1063095"/>
                  <a:gd name="connsiteY26" fmla="*/ 672179 h 801242"/>
                  <a:gd name="connsiteX27" fmla="*/ 598842 w 1063095"/>
                  <a:gd name="connsiteY27" fmla="*/ 727901 h 801242"/>
                  <a:gd name="connsiteX28" fmla="*/ 618464 w 1063095"/>
                  <a:gd name="connsiteY28" fmla="*/ 732092 h 801242"/>
                  <a:gd name="connsiteX29" fmla="*/ 754671 w 1063095"/>
                  <a:gd name="connsiteY29" fmla="*/ 660845 h 801242"/>
                  <a:gd name="connsiteX30" fmla="*/ 762481 w 1063095"/>
                  <a:gd name="connsiteY30" fmla="*/ 642366 h 801242"/>
                  <a:gd name="connsiteX31" fmla="*/ 741907 w 1063095"/>
                  <a:gd name="connsiteY31" fmla="*/ 574358 h 801242"/>
                  <a:gd name="connsiteX32" fmla="*/ 748575 w 1063095"/>
                  <a:gd name="connsiteY32" fmla="*/ 554069 h 801242"/>
                  <a:gd name="connsiteX33" fmla="*/ 812393 w 1063095"/>
                  <a:gd name="connsiteY33" fmla="*/ 498634 h 801242"/>
                  <a:gd name="connsiteX34" fmla="*/ 834586 w 1063095"/>
                  <a:gd name="connsiteY34" fmla="*/ 488633 h 801242"/>
                  <a:gd name="connsiteX35" fmla="*/ 951172 w 1063095"/>
                  <a:gd name="connsiteY35" fmla="*/ 483108 h 801242"/>
                  <a:gd name="connsiteX36" fmla="*/ 971174 w 1063095"/>
                  <a:gd name="connsiteY36" fmla="*/ 471488 h 801242"/>
                  <a:gd name="connsiteX37" fmla="*/ 1035944 w 1063095"/>
                  <a:gd name="connsiteY37" fmla="*/ 369570 h 801242"/>
                  <a:gd name="connsiteX38" fmla="*/ 1035033 w 1063095"/>
                  <a:gd name="connsiteY38" fmla="*/ 358562 h 801242"/>
                  <a:gd name="connsiteX39" fmla="*/ 1029943 w 1063095"/>
                  <a:gd name="connsiteY39" fmla="*/ 356711 h 801242"/>
                  <a:gd name="connsiteX40" fmla="*/ 928502 w 1063095"/>
                  <a:gd name="connsiteY40" fmla="*/ 342233 h 801242"/>
                  <a:gd name="connsiteX41" fmla="*/ 918493 w 1063095"/>
                  <a:gd name="connsiteY41" fmla="*/ 330234 h 801242"/>
                  <a:gd name="connsiteX42" fmla="*/ 918977 w 1063095"/>
                  <a:gd name="connsiteY42" fmla="*/ 327850 h 801242"/>
                  <a:gd name="connsiteX43" fmla="*/ 926216 w 1063095"/>
                  <a:gd name="connsiteY43" fmla="*/ 277844 h 801242"/>
                  <a:gd name="connsiteX44" fmla="*/ 937075 w 1063095"/>
                  <a:gd name="connsiteY44" fmla="*/ 258032 h 801242"/>
                  <a:gd name="connsiteX45" fmla="*/ 1056423 w 1063095"/>
                  <a:gd name="connsiteY45" fmla="*/ 185642 h 801242"/>
                  <a:gd name="connsiteX46" fmla="*/ 1061566 w 1063095"/>
                  <a:gd name="connsiteY46" fmla="*/ 167354 h 801242"/>
                  <a:gd name="connsiteX47" fmla="*/ 1025562 w 1063095"/>
                  <a:gd name="connsiteY47" fmla="*/ 98488 h 801242"/>
                  <a:gd name="connsiteX48" fmla="*/ 1007560 w 1063095"/>
                  <a:gd name="connsiteY48" fmla="*/ 92202 h 801242"/>
                  <a:gd name="connsiteX49" fmla="*/ 880020 w 1063095"/>
                  <a:gd name="connsiteY49" fmla="*/ 149352 h 801242"/>
                  <a:gd name="connsiteX50" fmla="*/ 857541 w 1063095"/>
                  <a:gd name="connsiteY50" fmla="*/ 146971 h 801242"/>
                  <a:gd name="connsiteX51" fmla="*/ 812393 w 1063095"/>
                  <a:gd name="connsiteY51" fmla="*/ 124301 h 801242"/>
                  <a:gd name="connsiteX52" fmla="*/ 804969 w 1063095"/>
                  <a:gd name="connsiteY52" fmla="*/ 110551 h 801242"/>
                  <a:gd name="connsiteX53" fmla="*/ 805820 w 1063095"/>
                  <a:gd name="connsiteY53" fmla="*/ 108490 h 801242"/>
                  <a:gd name="connsiteX54" fmla="*/ 851635 w 1063095"/>
                  <a:gd name="connsiteY54" fmla="*/ 17336 h 801242"/>
                  <a:gd name="connsiteX55" fmla="*/ 849919 w 1063095"/>
                  <a:gd name="connsiteY55" fmla="*/ 6560 h 801242"/>
                  <a:gd name="connsiteX56" fmla="*/ 844492 w 1063095"/>
                  <a:gd name="connsiteY56" fmla="*/ 5144 h 801242"/>
                  <a:gd name="connsiteX57" fmla="*/ 723905 w 1063095"/>
                  <a:gd name="connsiteY57" fmla="*/ 0 h 801242"/>
                  <a:gd name="connsiteX58" fmla="*/ 702855 w 1063095"/>
                  <a:gd name="connsiteY58" fmla="*/ 9525 h 801242"/>
                  <a:gd name="connsiteX59" fmla="*/ 631703 w 1063095"/>
                  <a:gd name="connsiteY59" fmla="*/ 102108 h 801242"/>
                  <a:gd name="connsiteX60" fmla="*/ 610939 w 1063095"/>
                  <a:gd name="connsiteY60" fmla="*/ 114681 h 801242"/>
                  <a:gd name="connsiteX61" fmla="*/ 528929 w 1063095"/>
                  <a:gd name="connsiteY61" fmla="*/ 135446 h 801242"/>
                  <a:gd name="connsiteX62" fmla="*/ 508450 w 1063095"/>
                  <a:gd name="connsiteY62" fmla="*/ 129349 h 801242"/>
                  <a:gd name="connsiteX63" fmla="*/ 464349 w 1063095"/>
                  <a:gd name="connsiteY63" fmla="*/ 73533 h 801242"/>
                  <a:gd name="connsiteX64" fmla="*/ 444727 w 1063095"/>
                  <a:gd name="connsiteY64" fmla="*/ 69342 h 801242"/>
                  <a:gd name="connsiteX65" fmla="*/ 309377 w 1063095"/>
                  <a:gd name="connsiteY65" fmla="*/ 140494 h 801242"/>
                  <a:gd name="connsiteX66" fmla="*/ 301567 w 1063095"/>
                  <a:gd name="connsiteY66" fmla="*/ 158972 h 801242"/>
                  <a:gd name="connsiteX67" fmla="*/ 322141 w 1063095"/>
                  <a:gd name="connsiteY67" fmla="*/ 226981 h 801242"/>
                  <a:gd name="connsiteX68" fmla="*/ 315473 w 1063095"/>
                  <a:gd name="connsiteY68" fmla="*/ 247269 h 801242"/>
                  <a:gd name="connsiteX69" fmla="*/ 251655 w 1063095"/>
                  <a:gd name="connsiteY69" fmla="*/ 302705 h 801242"/>
                  <a:gd name="connsiteX70" fmla="*/ 229462 w 1063095"/>
                  <a:gd name="connsiteY70" fmla="*/ 312706 h 801242"/>
                  <a:gd name="connsiteX71" fmla="*/ 112876 w 1063095"/>
                  <a:gd name="connsiteY71" fmla="*/ 318230 h 801242"/>
                  <a:gd name="connsiteX72" fmla="*/ 92302 w 1063095"/>
                  <a:gd name="connsiteY72" fmla="*/ 329851 h 801242"/>
                  <a:gd name="connsiteX73" fmla="*/ 640847 w 1063095"/>
                  <a:gd name="connsiteY73" fmla="*/ 228505 h 801242"/>
                  <a:gd name="connsiteX74" fmla="*/ 735335 w 1063095"/>
                  <a:gd name="connsiteY74" fmla="*/ 409480 h 801242"/>
                  <a:gd name="connsiteX75" fmla="*/ 422344 w 1063095"/>
                  <a:gd name="connsiteY75" fmla="*/ 573024 h 801242"/>
                  <a:gd name="connsiteX76" fmla="*/ 327856 w 1063095"/>
                  <a:gd name="connsiteY76" fmla="*/ 392049 h 801242"/>
                  <a:gd name="connsiteX77" fmla="*/ 640847 w 1063095"/>
                  <a:gd name="connsiteY77" fmla="*/ 228505 h 80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063095" h="801242">
                    <a:moveTo>
                      <a:pt x="92302" y="329851"/>
                    </a:moveTo>
                    <a:lnTo>
                      <a:pt x="27628" y="431768"/>
                    </a:lnTo>
                    <a:cubicBezTo>
                      <a:pt x="24839" y="435060"/>
                      <a:pt x="25247" y="439988"/>
                      <a:pt x="28539" y="442776"/>
                    </a:cubicBezTo>
                    <a:cubicBezTo>
                      <a:pt x="29935" y="443960"/>
                      <a:pt x="31703" y="444614"/>
                      <a:pt x="33533" y="444627"/>
                    </a:cubicBezTo>
                    <a:lnTo>
                      <a:pt x="134593" y="459105"/>
                    </a:lnTo>
                    <a:cubicBezTo>
                      <a:pt x="140671" y="459655"/>
                      <a:pt x="145152" y="465027"/>
                      <a:pt x="144603" y="471104"/>
                    </a:cubicBezTo>
                    <a:cubicBezTo>
                      <a:pt x="144529" y="471914"/>
                      <a:pt x="144367" y="472714"/>
                      <a:pt x="144118" y="473488"/>
                    </a:cubicBezTo>
                    <a:cubicBezTo>
                      <a:pt x="139708" y="489838"/>
                      <a:pt x="137277" y="506659"/>
                      <a:pt x="136879" y="523590"/>
                    </a:cubicBezTo>
                    <a:cubicBezTo>
                      <a:pt x="136523" y="531493"/>
                      <a:pt x="132510" y="538781"/>
                      <a:pt x="126021" y="543306"/>
                    </a:cubicBezTo>
                    <a:lnTo>
                      <a:pt x="6673" y="615696"/>
                    </a:lnTo>
                    <a:cubicBezTo>
                      <a:pt x="452" y="619519"/>
                      <a:pt x="-1787" y="627479"/>
                      <a:pt x="1529" y="633984"/>
                    </a:cubicBezTo>
                    <a:lnTo>
                      <a:pt x="37534" y="702850"/>
                    </a:lnTo>
                    <a:cubicBezTo>
                      <a:pt x="40992" y="709302"/>
                      <a:pt x="48813" y="712033"/>
                      <a:pt x="55536" y="709136"/>
                    </a:cubicBezTo>
                    <a:lnTo>
                      <a:pt x="183076" y="651986"/>
                    </a:lnTo>
                    <a:cubicBezTo>
                      <a:pt x="190520" y="649240"/>
                      <a:pt x="198816" y="650083"/>
                      <a:pt x="205554" y="654272"/>
                    </a:cubicBezTo>
                    <a:cubicBezTo>
                      <a:pt x="219608" y="663668"/>
                      <a:pt x="234773" y="671283"/>
                      <a:pt x="250703" y="676942"/>
                    </a:cubicBezTo>
                    <a:cubicBezTo>
                      <a:pt x="256550" y="678689"/>
                      <a:pt x="259873" y="684845"/>
                      <a:pt x="258126" y="690692"/>
                    </a:cubicBezTo>
                    <a:cubicBezTo>
                      <a:pt x="257913" y="691406"/>
                      <a:pt x="257628" y="692096"/>
                      <a:pt x="257275" y="692753"/>
                    </a:cubicBezTo>
                    <a:lnTo>
                      <a:pt x="211460" y="783908"/>
                    </a:lnTo>
                    <a:cubicBezTo>
                      <a:pt x="208967" y="787428"/>
                      <a:pt x="209799" y="792303"/>
                      <a:pt x="213319" y="794796"/>
                    </a:cubicBezTo>
                    <a:cubicBezTo>
                      <a:pt x="214854" y="795884"/>
                      <a:pt x="216731" y="796380"/>
                      <a:pt x="218604" y="796195"/>
                    </a:cubicBezTo>
                    <a:lnTo>
                      <a:pt x="339190" y="801243"/>
                    </a:lnTo>
                    <a:cubicBezTo>
                      <a:pt x="347202" y="801146"/>
                      <a:pt x="354805" y="797690"/>
                      <a:pt x="360146" y="791718"/>
                    </a:cubicBezTo>
                    <a:lnTo>
                      <a:pt x="431392" y="699135"/>
                    </a:lnTo>
                    <a:cubicBezTo>
                      <a:pt x="436825" y="692880"/>
                      <a:pt x="444148" y="688567"/>
                      <a:pt x="452252" y="686848"/>
                    </a:cubicBezTo>
                    <a:cubicBezTo>
                      <a:pt x="480010" y="681712"/>
                      <a:pt x="507405" y="674776"/>
                      <a:pt x="534262" y="666083"/>
                    </a:cubicBezTo>
                    <a:cubicBezTo>
                      <a:pt x="541693" y="663945"/>
                      <a:pt x="549689" y="666325"/>
                      <a:pt x="554741" y="672179"/>
                    </a:cubicBezTo>
                    <a:lnTo>
                      <a:pt x="598842" y="727901"/>
                    </a:lnTo>
                    <a:cubicBezTo>
                      <a:pt x="603662" y="733608"/>
                      <a:pt x="611733" y="735332"/>
                      <a:pt x="618464" y="732092"/>
                    </a:cubicBezTo>
                    <a:lnTo>
                      <a:pt x="754671" y="660845"/>
                    </a:lnTo>
                    <a:cubicBezTo>
                      <a:pt x="761209" y="657210"/>
                      <a:pt x="764430" y="649588"/>
                      <a:pt x="762481" y="642366"/>
                    </a:cubicBezTo>
                    <a:lnTo>
                      <a:pt x="741907" y="574358"/>
                    </a:lnTo>
                    <a:cubicBezTo>
                      <a:pt x="740032" y="566875"/>
                      <a:pt x="742626" y="558981"/>
                      <a:pt x="748575" y="554069"/>
                    </a:cubicBezTo>
                    <a:cubicBezTo>
                      <a:pt x="771082" y="537062"/>
                      <a:pt x="792404" y="518541"/>
                      <a:pt x="812393" y="498634"/>
                    </a:cubicBezTo>
                    <a:cubicBezTo>
                      <a:pt x="818532" y="493015"/>
                      <a:pt x="826310" y="489510"/>
                      <a:pt x="834586" y="488633"/>
                    </a:cubicBezTo>
                    <a:lnTo>
                      <a:pt x="951172" y="483108"/>
                    </a:lnTo>
                    <a:cubicBezTo>
                      <a:pt x="959202" y="482298"/>
                      <a:pt x="966493" y="478063"/>
                      <a:pt x="971174" y="471488"/>
                    </a:cubicBezTo>
                    <a:lnTo>
                      <a:pt x="1035944" y="369570"/>
                    </a:lnTo>
                    <a:cubicBezTo>
                      <a:pt x="1038732" y="366279"/>
                      <a:pt x="1038324" y="361350"/>
                      <a:pt x="1035033" y="358562"/>
                    </a:cubicBezTo>
                    <a:cubicBezTo>
                      <a:pt x="1033611" y="357358"/>
                      <a:pt x="1031806" y="356702"/>
                      <a:pt x="1029943" y="356711"/>
                    </a:cubicBezTo>
                    <a:lnTo>
                      <a:pt x="928502" y="342233"/>
                    </a:lnTo>
                    <a:cubicBezTo>
                      <a:pt x="922425" y="341684"/>
                      <a:pt x="917943" y="336312"/>
                      <a:pt x="918493" y="330234"/>
                    </a:cubicBezTo>
                    <a:cubicBezTo>
                      <a:pt x="918566" y="329424"/>
                      <a:pt x="918729" y="328625"/>
                      <a:pt x="918977" y="327850"/>
                    </a:cubicBezTo>
                    <a:cubicBezTo>
                      <a:pt x="923387" y="311532"/>
                      <a:pt x="925818" y="294743"/>
                      <a:pt x="926216" y="277844"/>
                    </a:cubicBezTo>
                    <a:cubicBezTo>
                      <a:pt x="926557" y="269911"/>
                      <a:pt x="930571" y="262588"/>
                      <a:pt x="937075" y="258032"/>
                    </a:cubicBezTo>
                    <a:lnTo>
                      <a:pt x="1056423" y="185642"/>
                    </a:lnTo>
                    <a:cubicBezTo>
                      <a:pt x="1062643" y="181819"/>
                      <a:pt x="1064882" y="173859"/>
                      <a:pt x="1061566" y="167354"/>
                    </a:cubicBezTo>
                    <a:lnTo>
                      <a:pt x="1025562" y="98488"/>
                    </a:lnTo>
                    <a:cubicBezTo>
                      <a:pt x="1022072" y="92073"/>
                      <a:pt x="1014284" y="89354"/>
                      <a:pt x="1007560" y="92202"/>
                    </a:cubicBezTo>
                    <a:lnTo>
                      <a:pt x="880020" y="149352"/>
                    </a:lnTo>
                    <a:cubicBezTo>
                      <a:pt x="872556" y="152027"/>
                      <a:pt x="864279" y="151150"/>
                      <a:pt x="857541" y="146971"/>
                    </a:cubicBezTo>
                    <a:cubicBezTo>
                      <a:pt x="843488" y="137575"/>
                      <a:pt x="828322" y="129960"/>
                      <a:pt x="812393" y="124301"/>
                    </a:cubicBezTo>
                    <a:cubicBezTo>
                      <a:pt x="806546" y="122554"/>
                      <a:pt x="803222" y="116398"/>
                      <a:pt x="804969" y="110551"/>
                    </a:cubicBezTo>
                    <a:cubicBezTo>
                      <a:pt x="805183" y="109837"/>
                      <a:pt x="805468" y="109147"/>
                      <a:pt x="805820" y="108490"/>
                    </a:cubicBezTo>
                    <a:lnTo>
                      <a:pt x="851635" y="17336"/>
                    </a:lnTo>
                    <a:cubicBezTo>
                      <a:pt x="854137" y="13886"/>
                      <a:pt x="853368" y="9062"/>
                      <a:pt x="849919" y="6560"/>
                    </a:cubicBezTo>
                    <a:cubicBezTo>
                      <a:pt x="848352" y="5424"/>
                      <a:pt x="846414" y="4918"/>
                      <a:pt x="844492" y="5144"/>
                    </a:cubicBezTo>
                    <a:lnTo>
                      <a:pt x="723905" y="0"/>
                    </a:lnTo>
                    <a:cubicBezTo>
                      <a:pt x="715860" y="70"/>
                      <a:pt x="708218" y="3528"/>
                      <a:pt x="702855" y="9525"/>
                    </a:cubicBezTo>
                    <a:lnTo>
                      <a:pt x="631703" y="102108"/>
                    </a:lnTo>
                    <a:cubicBezTo>
                      <a:pt x="626284" y="108388"/>
                      <a:pt x="619015" y="112790"/>
                      <a:pt x="610939" y="114681"/>
                    </a:cubicBezTo>
                    <a:cubicBezTo>
                      <a:pt x="583160" y="119725"/>
                      <a:pt x="555760" y="126662"/>
                      <a:pt x="528929" y="135446"/>
                    </a:cubicBezTo>
                    <a:cubicBezTo>
                      <a:pt x="521498" y="137487"/>
                      <a:pt x="513554" y="135122"/>
                      <a:pt x="508450" y="129349"/>
                    </a:cubicBezTo>
                    <a:lnTo>
                      <a:pt x="464349" y="73533"/>
                    </a:lnTo>
                    <a:cubicBezTo>
                      <a:pt x="459529" y="67826"/>
                      <a:pt x="451458" y="66102"/>
                      <a:pt x="444727" y="69342"/>
                    </a:cubicBezTo>
                    <a:lnTo>
                      <a:pt x="309377" y="140494"/>
                    </a:lnTo>
                    <a:cubicBezTo>
                      <a:pt x="302839" y="144129"/>
                      <a:pt x="299618" y="151750"/>
                      <a:pt x="301567" y="158972"/>
                    </a:cubicBezTo>
                    <a:lnTo>
                      <a:pt x="322141" y="226981"/>
                    </a:lnTo>
                    <a:cubicBezTo>
                      <a:pt x="324016" y="234464"/>
                      <a:pt x="321422" y="242358"/>
                      <a:pt x="315473" y="247269"/>
                    </a:cubicBezTo>
                    <a:cubicBezTo>
                      <a:pt x="292989" y="264305"/>
                      <a:pt x="271668" y="282824"/>
                      <a:pt x="251655" y="302705"/>
                    </a:cubicBezTo>
                    <a:cubicBezTo>
                      <a:pt x="245516" y="308324"/>
                      <a:pt x="237738" y="311828"/>
                      <a:pt x="229462" y="312706"/>
                    </a:cubicBezTo>
                    <a:lnTo>
                      <a:pt x="112876" y="318230"/>
                    </a:lnTo>
                    <a:cubicBezTo>
                      <a:pt x="104663" y="318954"/>
                      <a:pt x="97163" y="323190"/>
                      <a:pt x="92302" y="329851"/>
                    </a:cubicBezTo>
                    <a:close/>
                    <a:moveTo>
                      <a:pt x="640847" y="228505"/>
                    </a:moveTo>
                    <a:cubicBezTo>
                      <a:pt x="753433" y="233267"/>
                      <a:pt x="795724" y="314230"/>
                      <a:pt x="735335" y="409480"/>
                    </a:cubicBezTo>
                    <a:cubicBezTo>
                      <a:pt x="674947" y="504730"/>
                      <a:pt x="534834" y="577787"/>
                      <a:pt x="422344" y="573024"/>
                    </a:cubicBezTo>
                    <a:cubicBezTo>
                      <a:pt x="309853" y="568262"/>
                      <a:pt x="267467" y="487299"/>
                      <a:pt x="327856" y="392049"/>
                    </a:cubicBezTo>
                    <a:cubicBezTo>
                      <a:pt x="388244" y="296799"/>
                      <a:pt x="528452" y="223742"/>
                      <a:pt x="640847" y="228505"/>
                    </a:cubicBez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2F16B66-D72B-3D0E-2DE2-9B0CAA0F2077}"/>
                  </a:ext>
                </a:extLst>
              </p:cNvPr>
              <p:cNvSpPr/>
              <p:nvPr/>
            </p:nvSpPr>
            <p:spPr>
              <a:xfrm>
                <a:off x="5772506" y="4638318"/>
                <a:ext cx="1062905" cy="801814"/>
              </a:xfrm>
              <a:custGeom>
                <a:avLst/>
                <a:gdLst>
                  <a:gd name="connsiteX0" fmla="*/ 46582 w 1062905"/>
                  <a:gd name="connsiteY0" fmla="*/ 700469 h 801814"/>
                  <a:gd name="connsiteX1" fmla="*/ 44868 w 1062905"/>
                  <a:gd name="connsiteY1" fmla="*/ 698659 h 801814"/>
                  <a:gd name="connsiteX2" fmla="*/ 8863 w 1062905"/>
                  <a:gd name="connsiteY2" fmla="*/ 629793 h 801814"/>
                  <a:gd name="connsiteX3" fmla="*/ 10768 w 1062905"/>
                  <a:gd name="connsiteY3" fmla="*/ 623125 h 801814"/>
                  <a:gd name="connsiteX4" fmla="*/ 130117 w 1062905"/>
                  <a:gd name="connsiteY4" fmla="*/ 550831 h 801814"/>
                  <a:gd name="connsiteX5" fmla="*/ 145261 w 1062905"/>
                  <a:gd name="connsiteY5" fmla="*/ 523589 h 801814"/>
                  <a:gd name="connsiteX6" fmla="*/ 152215 w 1062905"/>
                  <a:gd name="connsiteY6" fmla="*/ 475964 h 801814"/>
                  <a:gd name="connsiteX7" fmla="*/ 143928 w 1062905"/>
                  <a:gd name="connsiteY7" fmla="*/ 453485 h 801814"/>
                  <a:gd name="connsiteX8" fmla="*/ 135641 w 1062905"/>
                  <a:gd name="connsiteY8" fmla="*/ 450533 h 801814"/>
                  <a:gd name="connsiteX9" fmla="*/ 35343 w 1062905"/>
                  <a:gd name="connsiteY9" fmla="*/ 436150 h 801814"/>
                  <a:gd name="connsiteX10" fmla="*/ 99637 w 1062905"/>
                  <a:gd name="connsiteY10" fmla="*/ 334518 h 801814"/>
                  <a:gd name="connsiteX11" fmla="*/ 112590 w 1062905"/>
                  <a:gd name="connsiteY11" fmla="*/ 326993 h 801814"/>
                  <a:gd name="connsiteX12" fmla="*/ 229272 w 1062905"/>
                  <a:gd name="connsiteY12" fmla="*/ 321469 h 801814"/>
                  <a:gd name="connsiteX13" fmla="*/ 257275 w 1062905"/>
                  <a:gd name="connsiteY13" fmla="*/ 308896 h 801814"/>
                  <a:gd name="connsiteX14" fmla="*/ 320235 w 1062905"/>
                  <a:gd name="connsiteY14" fmla="*/ 254222 h 801814"/>
                  <a:gd name="connsiteX15" fmla="*/ 329760 w 1062905"/>
                  <a:gd name="connsiteY15" fmla="*/ 224314 h 801814"/>
                  <a:gd name="connsiteX16" fmla="*/ 309187 w 1062905"/>
                  <a:gd name="connsiteY16" fmla="*/ 156210 h 801814"/>
                  <a:gd name="connsiteX17" fmla="*/ 312615 w 1062905"/>
                  <a:gd name="connsiteY17" fmla="*/ 148114 h 801814"/>
                  <a:gd name="connsiteX18" fmla="*/ 448823 w 1062905"/>
                  <a:gd name="connsiteY18" fmla="*/ 76962 h 801814"/>
                  <a:gd name="connsiteX19" fmla="*/ 455967 w 1062905"/>
                  <a:gd name="connsiteY19" fmla="*/ 77533 h 801814"/>
                  <a:gd name="connsiteX20" fmla="*/ 457396 w 1062905"/>
                  <a:gd name="connsiteY20" fmla="*/ 78772 h 801814"/>
                  <a:gd name="connsiteX21" fmla="*/ 501496 w 1062905"/>
                  <a:gd name="connsiteY21" fmla="*/ 134493 h 801814"/>
                  <a:gd name="connsiteX22" fmla="*/ 507878 w 1062905"/>
                  <a:gd name="connsiteY22" fmla="*/ 140113 h 801814"/>
                  <a:gd name="connsiteX23" fmla="*/ 531691 w 1062905"/>
                  <a:gd name="connsiteY23" fmla="*/ 143542 h 801814"/>
                  <a:gd name="connsiteX24" fmla="*/ 612463 w 1062905"/>
                  <a:gd name="connsiteY24" fmla="*/ 123063 h 801814"/>
                  <a:gd name="connsiteX25" fmla="*/ 638752 w 1062905"/>
                  <a:gd name="connsiteY25" fmla="*/ 107251 h 801814"/>
                  <a:gd name="connsiteX26" fmla="*/ 709903 w 1062905"/>
                  <a:gd name="connsiteY26" fmla="*/ 14669 h 801814"/>
                  <a:gd name="connsiteX27" fmla="*/ 723524 w 1062905"/>
                  <a:gd name="connsiteY27" fmla="*/ 8287 h 801814"/>
                  <a:gd name="connsiteX28" fmla="*/ 843444 w 1062905"/>
                  <a:gd name="connsiteY28" fmla="*/ 13335 h 801814"/>
                  <a:gd name="connsiteX29" fmla="*/ 797914 w 1062905"/>
                  <a:gd name="connsiteY29" fmla="*/ 103918 h 801814"/>
                  <a:gd name="connsiteX30" fmla="*/ 804963 w 1062905"/>
                  <a:gd name="connsiteY30" fmla="*/ 129921 h 801814"/>
                  <a:gd name="connsiteX31" fmla="*/ 809344 w 1062905"/>
                  <a:gd name="connsiteY31" fmla="*/ 132017 h 801814"/>
                  <a:gd name="connsiteX32" fmla="*/ 848778 w 1062905"/>
                  <a:gd name="connsiteY32" fmla="*/ 151067 h 801814"/>
                  <a:gd name="connsiteX33" fmla="*/ 852683 w 1062905"/>
                  <a:gd name="connsiteY33" fmla="*/ 153543 h 801814"/>
                  <a:gd name="connsiteX34" fmla="*/ 853255 w 1062905"/>
                  <a:gd name="connsiteY34" fmla="*/ 153543 h 801814"/>
                  <a:gd name="connsiteX35" fmla="*/ 883639 w 1062905"/>
                  <a:gd name="connsiteY35" fmla="*/ 156305 h 801814"/>
                  <a:gd name="connsiteX36" fmla="*/ 1011179 w 1062905"/>
                  <a:gd name="connsiteY36" fmla="*/ 99155 h 801814"/>
                  <a:gd name="connsiteX37" fmla="*/ 1016037 w 1062905"/>
                  <a:gd name="connsiteY37" fmla="*/ 99631 h 801814"/>
                  <a:gd name="connsiteX38" fmla="*/ 1017752 w 1062905"/>
                  <a:gd name="connsiteY38" fmla="*/ 101441 h 801814"/>
                  <a:gd name="connsiteX39" fmla="*/ 1053756 w 1062905"/>
                  <a:gd name="connsiteY39" fmla="*/ 170307 h 801814"/>
                  <a:gd name="connsiteX40" fmla="*/ 1051851 w 1062905"/>
                  <a:gd name="connsiteY40" fmla="*/ 176975 h 801814"/>
                  <a:gd name="connsiteX41" fmla="*/ 932503 w 1062905"/>
                  <a:gd name="connsiteY41" fmla="*/ 249269 h 801814"/>
                  <a:gd name="connsiteX42" fmla="*/ 917358 w 1062905"/>
                  <a:gd name="connsiteY42" fmla="*/ 276510 h 801814"/>
                  <a:gd name="connsiteX43" fmla="*/ 910405 w 1062905"/>
                  <a:gd name="connsiteY43" fmla="*/ 324135 h 801814"/>
                  <a:gd name="connsiteX44" fmla="*/ 918691 w 1062905"/>
                  <a:gd name="connsiteY44" fmla="*/ 346614 h 801814"/>
                  <a:gd name="connsiteX45" fmla="*/ 926978 w 1062905"/>
                  <a:gd name="connsiteY45" fmla="*/ 349567 h 801814"/>
                  <a:gd name="connsiteX46" fmla="*/ 1027467 w 1062905"/>
                  <a:gd name="connsiteY46" fmla="*/ 365760 h 801814"/>
                  <a:gd name="connsiteX47" fmla="*/ 963173 w 1062905"/>
                  <a:gd name="connsiteY47" fmla="*/ 467106 h 801814"/>
                  <a:gd name="connsiteX48" fmla="*/ 950219 w 1062905"/>
                  <a:gd name="connsiteY48" fmla="*/ 474631 h 801814"/>
                  <a:gd name="connsiteX49" fmla="*/ 833538 w 1062905"/>
                  <a:gd name="connsiteY49" fmla="*/ 480155 h 801814"/>
                  <a:gd name="connsiteX50" fmla="*/ 805534 w 1062905"/>
                  <a:gd name="connsiteY50" fmla="*/ 492728 h 801814"/>
                  <a:gd name="connsiteX51" fmla="*/ 742574 w 1062905"/>
                  <a:gd name="connsiteY51" fmla="*/ 546735 h 801814"/>
                  <a:gd name="connsiteX52" fmla="*/ 733049 w 1062905"/>
                  <a:gd name="connsiteY52" fmla="*/ 576644 h 801814"/>
                  <a:gd name="connsiteX53" fmla="*/ 753623 w 1062905"/>
                  <a:gd name="connsiteY53" fmla="*/ 644652 h 801814"/>
                  <a:gd name="connsiteX54" fmla="*/ 750194 w 1062905"/>
                  <a:gd name="connsiteY54" fmla="*/ 652748 h 801814"/>
                  <a:gd name="connsiteX55" fmla="*/ 613987 w 1062905"/>
                  <a:gd name="connsiteY55" fmla="*/ 724090 h 801814"/>
                  <a:gd name="connsiteX56" fmla="*/ 606843 w 1062905"/>
                  <a:gd name="connsiteY56" fmla="*/ 723519 h 801814"/>
                  <a:gd name="connsiteX57" fmla="*/ 605414 w 1062905"/>
                  <a:gd name="connsiteY57" fmla="*/ 722281 h 801814"/>
                  <a:gd name="connsiteX58" fmla="*/ 561313 w 1062905"/>
                  <a:gd name="connsiteY58" fmla="*/ 666559 h 801814"/>
                  <a:gd name="connsiteX59" fmla="*/ 554931 w 1062905"/>
                  <a:gd name="connsiteY59" fmla="*/ 660940 h 801814"/>
                  <a:gd name="connsiteX60" fmla="*/ 531119 w 1062905"/>
                  <a:gd name="connsiteY60" fmla="*/ 657511 h 801814"/>
                  <a:gd name="connsiteX61" fmla="*/ 450347 w 1062905"/>
                  <a:gd name="connsiteY61" fmla="*/ 677989 h 801814"/>
                  <a:gd name="connsiteX62" fmla="*/ 424058 w 1062905"/>
                  <a:gd name="connsiteY62" fmla="*/ 693801 h 801814"/>
                  <a:gd name="connsiteX63" fmla="*/ 352906 w 1062905"/>
                  <a:gd name="connsiteY63" fmla="*/ 786384 h 801814"/>
                  <a:gd name="connsiteX64" fmla="*/ 339286 w 1062905"/>
                  <a:gd name="connsiteY64" fmla="*/ 792766 h 801814"/>
                  <a:gd name="connsiteX65" fmla="*/ 219366 w 1062905"/>
                  <a:gd name="connsiteY65" fmla="*/ 787717 h 801814"/>
                  <a:gd name="connsiteX66" fmla="*/ 264895 w 1062905"/>
                  <a:gd name="connsiteY66" fmla="*/ 697135 h 801814"/>
                  <a:gd name="connsiteX67" fmla="*/ 257752 w 1062905"/>
                  <a:gd name="connsiteY67" fmla="*/ 671131 h 801814"/>
                  <a:gd name="connsiteX68" fmla="*/ 253465 w 1062905"/>
                  <a:gd name="connsiteY68" fmla="*/ 669036 h 801814"/>
                  <a:gd name="connsiteX69" fmla="*/ 214032 w 1062905"/>
                  <a:gd name="connsiteY69" fmla="*/ 649986 h 801814"/>
                  <a:gd name="connsiteX70" fmla="*/ 210127 w 1062905"/>
                  <a:gd name="connsiteY70" fmla="*/ 647414 h 801814"/>
                  <a:gd name="connsiteX71" fmla="*/ 209555 w 1062905"/>
                  <a:gd name="connsiteY71" fmla="*/ 647414 h 801814"/>
                  <a:gd name="connsiteX72" fmla="*/ 179170 w 1062905"/>
                  <a:gd name="connsiteY72" fmla="*/ 644747 h 801814"/>
                  <a:gd name="connsiteX73" fmla="*/ 51631 w 1062905"/>
                  <a:gd name="connsiteY73" fmla="*/ 701421 h 801814"/>
                  <a:gd name="connsiteX74" fmla="*/ 46773 w 1062905"/>
                  <a:gd name="connsiteY74" fmla="*/ 700945 h 801814"/>
                  <a:gd name="connsiteX75" fmla="*/ 46773 w 1062905"/>
                  <a:gd name="connsiteY75" fmla="*/ 700945 h 801814"/>
                  <a:gd name="connsiteX76" fmla="*/ 725143 w 1062905"/>
                  <a:gd name="connsiteY76" fmla="*/ 243745 h 801814"/>
                  <a:gd name="connsiteX77" fmla="*/ 641228 w 1062905"/>
                  <a:gd name="connsiteY77" fmla="*/ 220408 h 801814"/>
                  <a:gd name="connsiteX78" fmla="*/ 320331 w 1062905"/>
                  <a:gd name="connsiteY78" fmla="*/ 388144 h 801814"/>
                  <a:gd name="connsiteX79" fmla="*/ 291756 w 1062905"/>
                  <a:gd name="connsiteY79" fmla="*/ 486918 h 801814"/>
                  <a:gd name="connsiteX80" fmla="*/ 337667 w 1062905"/>
                  <a:gd name="connsiteY80" fmla="*/ 559213 h 801814"/>
                  <a:gd name="connsiteX81" fmla="*/ 421582 w 1062905"/>
                  <a:gd name="connsiteY81" fmla="*/ 582454 h 801814"/>
                  <a:gd name="connsiteX82" fmla="*/ 742479 w 1062905"/>
                  <a:gd name="connsiteY82" fmla="*/ 414719 h 801814"/>
                  <a:gd name="connsiteX83" fmla="*/ 724762 w 1062905"/>
                  <a:gd name="connsiteY83" fmla="*/ 243745 h 801814"/>
                  <a:gd name="connsiteX84" fmla="*/ 41629 w 1062905"/>
                  <a:gd name="connsiteY84" fmla="*/ 708850 h 801814"/>
                  <a:gd name="connsiteX85" fmla="*/ 54869 w 1062905"/>
                  <a:gd name="connsiteY85" fmla="*/ 709898 h 801814"/>
                  <a:gd name="connsiteX86" fmla="*/ 182409 w 1062905"/>
                  <a:gd name="connsiteY86" fmla="*/ 652748 h 801814"/>
                  <a:gd name="connsiteX87" fmla="*/ 204412 w 1062905"/>
                  <a:gd name="connsiteY87" fmla="*/ 654844 h 801814"/>
                  <a:gd name="connsiteX88" fmla="*/ 204888 w 1062905"/>
                  <a:gd name="connsiteY88" fmla="*/ 654844 h 801814"/>
                  <a:gd name="connsiteX89" fmla="*/ 208888 w 1062905"/>
                  <a:gd name="connsiteY89" fmla="*/ 657511 h 801814"/>
                  <a:gd name="connsiteX90" fmla="*/ 250036 w 1062905"/>
                  <a:gd name="connsiteY90" fmla="*/ 677513 h 801814"/>
                  <a:gd name="connsiteX91" fmla="*/ 252703 w 1062905"/>
                  <a:gd name="connsiteY91" fmla="*/ 678847 h 801814"/>
                  <a:gd name="connsiteX92" fmla="*/ 256609 w 1062905"/>
                  <a:gd name="connsiteY92" fmla="*/ 693325 h 801814"/>
                  <a:gd name="connsiteX93" fmla="*/ 210793 w 1062905"/>
                  <a:gd name="connsiteY93" fmla="*/ 784479 h 801814"/>
                  <a:gd name="connsiteX94" fmla="*/ 212699 w 1062905"/>
                  <a:gd name="connsiteY94" fmla="*/ 795242 h 801814"/>
                  <a:gd name="connsiteX95" fmla="*/ 217937 w 1062905"/>
                  <a:gd name="connsiteY95" fmla="*/ 796766 h 801814"/>
                  <a:gd name="connsiteX96" fmla="*/ 338523 w 1062905"/>
                  <a:gd name="connsiteY96" fmla="*/ 801814 h 801814"/>
                  <a:gd name="connsiteX97" fmla="*/ 359479 w 1062905"/>
                  <a:gd name="connsiteY97" fmla="*/ 792289 h 801814"/>
                  <a:gd name="connsiteX98" fmla="*/ 430726 w 1062905"/>
                  <a:gd name="connsiteY98" fmla="*/ 699706 h 801814"/>
                  <a:gd name="connsiteX99" fmla="*/ 452062 w 1062905"/>
                  <a:gd name="connsiteY99" fmla="*/ 686753 h 801814"/>
                  <a:gd name="connsiteX100" fmla="*/ 534072 w 1062905"/>
                  <a:gd name="connsiteY100" fmla="*/ 665988 h 801814"/>
                  <a:gd name="connsiteX101" fmla="*/ 550359 w 1062905"/>
                  <a:gd name="connsiteY101" fmla="*/ 668369 h 801814"/>
                  <a:gd name="connsiteX102" fmla="*/ 554550 w 1062905"/>
                  <a:gd name="connsiteY102" fmla="*/ 672084 h 801814"/>
                  <a:gd name="connsiteX103" fmla="*/ 598652 w 1062905"/>
                  <a:gd name="connsiteY103" fmla="*/ 727805 h 801814"/>
                  <a:gd name="connsiteX104" fmla="*/ 602271 w 1062905"/>
                  <a:gd name="connsiteY104" fmla="*/ 731044 h 801814"/>
                  <a:gd name="connsiteX105" fmla="*/ 618273 w 1062905"/>
                  <a:gd name="connsiteY105" fmla="*/ 731996 h 801814"/>
                  <a:gd name="connsiteX106" fmla="*/ 754480 w 1062905"/>
                  <a:gd name="connsiteY106" fmla="*/ 660749 h 801814"/>
                  <a:gd name="connsiteX107" fmla="*/ 762291 w 1062905"/>
                  <a:gd name="connsiteY107" fmla="*/ 642271 h 801814"/>
                  <a:gd name="connsiteX108" fmla="*/ 741717 w 1062905"/>
                  <a:gd name="connsiteY108" fmla="*/ 574262 h 801814"/>
                  <a:gd name="connsiteX109" fmla="*/ 748385 w 1062905"/>
                  <a:gd name="connsiteY109" fmla="*/ 553974 h 801814"/>
                  <a:gd name="connsiteX110" fmla="*/ 812202 w 1062905"/>
                  <a:gd name="connsiteY110" fmla="*/ 498538 h 801814"/>
                  <a:gd name="connsiteX111" fmla="*/ 834395 w 1062905"/>
                  <a:gd name="connsiteY111" fmla="*/ 488537 h 801814"/>
                  <a:gd name="connsiteX112" fmla="*/ 950981 w 1062905"/>
                  <a:gd name="connsiteY112" fmla="*/ 483013 h 801814"/>
                  <a:gd name="connsiteX113" fmla="*/ 970984 w 1062905"/>
                  <a:gd name="connsiteY113" fmla="*/ 471392 h 801814"/>
                  <a:gd name="connsiteX114" fmla="*/ 1035754 w 1062905"/>
                  <a:gd name="connsiteY114" fmla="*/ 369475 h 801814"/>
                  <a:gd name="connsiteX115" fmla="*/ 1034836 w 1062905"/>
                  <a:gd name="connsiteY115" fmla="*/ 358603 h 801814"/>
                  <a:gd name="connsiteX116" fmla="*/ 1034230 w 1062905"/>
                  <a:gd name="connsiteY116" fmla="*/ 358140 h 801814"/>
                  <a:gd name="connsiteX117" fmla="*/ 1029753 w 1062905"/>
                  <a:gd name="connsiteY117" fmla="*/ 356616 h 801814"/>
                  <a:gd name="connsiteX118" fmla="*/ 928312 w 1062905"/>
                  <a:gd name="connsiteY118" fmla="*/ 342138 h 801814"/>
                  <a:gd name="connsiteX119" fmla="*/ 923549 w 1062905"/>
                  <a:gd name="connsiteY119" fmla="*/ 340423 h 801814"/>
                  <a:gd name="connsiteX120" fmla="*/ 918787 w 1062905"/>
                  <a:gd name="connsiteY120" fmla="*/ 327660 h 801814"/>
                  <a:gd name="connsiteX121" fmla="*/ 926026 w 1062905"/>
                  <a:gd name="connsiteY121" fmla="*/ 277654 h 801814"/>
                  <a:gd name="connsiteX122" fmla="*/ 936884 w 1062905"/>
                  <a:gd name="connsiteY122" fmla="*/ 257842 h 801814"/>
                  <a:gd name="connsiteX123" fmla="*/ 1056232 w 1062905"/>
                  <a:gd name="connsiteY123" fmla="*/ 185452 h 801814"/>
                  <a:gd name="connsiteX124" fmla="*/ 1061376 w 1062905"/>
                  <a:gd name="connsiteY124" fmla="*/ 167164 h 801814"/>
                  <a:gd name="connsiteX125" fmla="*/ 1025371 w 1062905"/>
                  <a:gd name="connsiteY125" fmla="*/ 98298 h 801814"/>
                  <a:gd name="connsiteX126" fmla="*/ 1020609 w 1062905"/>
                  <a:gd name="connsiteY126" fmla="*/ 93154 h 801814"/>
                  <a:gd name="connsiteX127" fmla="*/ 1007369 w 1062905"/>
                  <a:gd name="connsiteY127" fmla="*/ 92012 h 801814"/>
                  <a:gd name="connsiteX128" fmla="*/ 879829 w 1062905"/>
                  <a:gd name="connsiteY128" fmla="*/ 149162 h 801814"/>
                  <a:gd name="connsiteX129" fmla="*/ 857731 w 1062905"/>
                  <a:gd name="connsiteY129" fmla="*/ 146971 h 801814"/>
                  <a:gd name="connsiteX130" fmla="*/ 857731 w 1062905"/>
                  <a:gd name="connsiteY130" fmla="*/ 146971 h 801814"/>
                  <a:gd name="connsiteX131" fmla="*/ 853731 w 1062905"/>
                  <a:gd name="connsiteY131" fmla="*/ 144304 h 801814"/>
                  <a:gd name="connsiteX132" fmla="*/ 812583 w 1062905"/>
                  <a:gd name="connsiteY132" fmla="*/ 124301 h 801814"/>
                  <a:gd name="connsiteX133" fmla="*/ 809916 w 1062905"/>
                  <a:gd name="connsiteY133" fmla="*/ 123063 h 801814"/>
                  <a:gd name="connsiteX134" fmla="*/ 806011 w 1062905"/>
                  <a:gd name="connsiteY134" fmla="*/ 108490 h 801814"/>
                  <a:gd name="connsiteX135" fmla="*/ 851826 w 1062905"/>
                  <a:gd name="connsiteY135" fmla="*/ 17336 h 801814"/>
                  <a:gd name="connsiteX136" fmla="*/ 849921 w 1062905"/>
                  <a:gd name="connsiteY136" fmla="*/ 6572 h 801814"/>
                  <a:gd name="connsiteX137" fmla="*/ 844682 w 1062905"/>
                  <a:gd name="connsiteY137" fmla="*/ 5144 h 801814"/>
                  <a:gd name="connsiteX138" fmla="*/ 724096 w 1062905"/>
                  <a:gd name="connsiteY138" fmla="*/ 0 h 801814"/>
                  <a:gd name="connsiteX139" fmla="*/ 703045 w 1062905"/>
                  <a:gd name="connsiteY139" fmla="*/ 9525 h 801814"/>
                  <a:gd name="connsiteX140" fmla="*/ 631894 w 1062905"/>
                  <a:gd name="connsiteY140" fmla="*/ 102108 h 801814"/>
                  <a:gd name="connsiteX141" fmla="*/ 611129 w 1062905"/>
                  <a:gd name="connsiteY141" fmla="*/ 114681 h 801814"/>
                  <a:gd name="connsiteX142" fmla="*/ 529119 w 1062905"/>
                  <a:gd name="connsiteY142" fmla="*/ 135446 h 801814"/>
                  <a:gd name="connsiteX143" fmla="*/ 512736 w 1062905"/>
                  <a:gd name="connsiteY143" fmla="*/ 132969 h 801814"/>
                  <a:gd name="connsiteX144" fmla="*/ 508640 w 1062905"/>
                  <a:gd name="connsiteY144" fmla="*/ 129349 h 801814"/>
                  <a:gd name="connsiteX145" fmla="*/ 464539 w 1062905"/>
                  <a:gd name="connsiteY145" fmla="*/ 73533 h 801814"/>
                  <a:gd name="connsiteX146" fmla="*/ 460920 w 1062905"/>
                  <a:gd name="connsiteY146" fmla="*/ 70295 h 801814"/>
                  <a:gd name="connsiteX147" fmla="*/ 444918 w 1062905"/>
                  <a:gd name="connsiteY147" fmla="*/ 69342 h 801814"/>
                  <a:gd name="connsiteX148" fmla="*/ 309187 w 1062905"/>
                  <a:gd name="connsiteY148" fmla="*/ 140398 h 801814"/>
                  <a:gd name="connsiteX149" fmla="*/ 301376 w 1062905"/>
                  <a:gd name="connsiteY149" fmla="*/ 158877 h 801814"/>
                  <a:gd name="connsiteX150" fmla="*/ 321950 w 1062905"/>
                  <a:gd name="connsiteY150" fmla="*/ 226886 h 801814"/>
                  <a:gd name="connsiteX151" fmla="*/ 315282 w 1062905"/>
                  <a:gd name="connsiteY151" fmla="*/ 247174 h 801814"/>
                  <a:gd name="connsiteX152" fmla="*/ 251465 w 1062905"/>
                  <a:gd name="connsiteY152" fmla="*/ 302609 h 801814"/>
                  <a:gd name="connsiteX153" fmla="*/ 229272 w 1062905"/>
                  <a:gd name="connsiteY153" fmla="*/ 312611 h 801814"/>
                  <a:gd name="connsiteX154" fmla="*/ 112686 w 1062905"/>
                  <a:gd name="connsiteY154" fmla="*/ 318135 h 801814"/>
                  <a:gd name="connsiteX155" fmla="*/ 92588 w 1062905"/>
                  <a:gd name="connsiteY155" fmla="*/ 329755 h 801814"/>
                  <a:gd name="connsiteX156" fmla="*/ 27913 w 1062905"/>
                  <a:gd name="connsiteY156" fmla="*/ 431673 h 801814"/>
                  <a:gd name="connsiteX157" fmla="*/ 28831 w 1062905"/>
                  <a:gd name="connsiteY157" fmla="*/ 442545 h 801814"/>
                  <a:gd name="connsiteX158" fmla="*/ 29437 w 1062905"/>
                  <a:gd name="connsiteY158" fmla="*/ 443008 h 801814"/>
                  <a:gd name="connsiteX159" fmla="*/ 33819 w 1062905"/>
                  <a:gd name="connsiteY159" fmla="*/ 444532 h 801814"/>
                  <a:gd name="connsiteX160" fmla="*/ 134879 w 1062905"/>
                  <a:gd name="connsiteY160" fmla="*/ 459010 h 801814"/>
                  <a:gd name="connsiteX161" fmla="*/ 139642 w 1062905"/>
                  <a:gd name="connsiteY161" fmla="*/ 460724 h 801814"/>
                  <a:gd name="connsiteX162" fmla="*/ 144118 w 1062905"/>
                  <a:gd name="connsiteY162" fmla="*/ 473392 h 801814"/>
                  <a:gd name="connsiteX163" fmla="*/ 136879 w 1062905"/>
                  <a:gd name="connsiteY163" fmla="*/ 523494 h 801814"/>
                  <a:gd name="connsiteX164" fmla="*/ 126021 w 1062905"/>
                  <a:gd name="connsiteY164" fmla="*/ 543211 h 801814"/>
                  <a:gd name="connsiteX165" fmla="*/ 6673 w 1062905"/>
                  <a:gd name="connsiteY165" fmla="*/ 615601 h 801814"/>
                  <a:gd name="connsiteX166" fmla="*/ 1529 w 1062905"/>
                  <a:gd name="connsiteY166" fmla="*/ 633889 h 801814"/>
                  <a:gd name="connsiteX167" fmla="*/ 37534 w 1062905"/>
                  <a:gd name="connsiteY167" fmla="*/ 702755 h 801814"/>
                  <a:gd name="connsiteX168" fmla="*/ 42296 w 1062905"/>
                  <a:gd name="connsiteY168" fmla="*/ 707993 h 801814"/>
                  <a:gd name="connsiteX169" fmla="*/ 720000 w 1062905"/>
                  <a:gd name="connsiteY169" fmla="*/ 251174 h 801814"/>
                  <a:gd name="connsiteX170" fmla="*/ 734954 w 1062905"/>
                  <a:gd name="connsiteY170" fmla="*/ 410051 h 801814"/>
                  <a:gd name="connsiteX171" fmla="*/ 421963 w 1062905"/>
                  <a:gd name="connsiteY171" fmla="*/ 573596 h 801814"/>
                  <a:gd name="connsiteX172" fmla="*/ 342429 w 1062905"/>
                  <a:gd name="connsiteY172" fmla="*/ 551688 h 801814"/>
                  <a:gd name="connsiteX173" fmla="*/ 327475 w 1062905"/>
                  <a:gd name="connsiteY173" fmla="*/ 392906 h 801814"/>
                  <a:gd name="connsiteX174" fmla="*/ 640466 w 1062905"/>
                  <a:gd name="connsiteY174" fmla="*/ 229267 h 801814"/>
                  <a:gd name="connsiteX175" fmla="*/ 720000 w 1062905"/>
                  <a:gd name="connsiteY175" fmla="*/ 251174 h 801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1062905" h="801814">
                    <a:moveTo>
                      <a:pt x="46582" y="700469"/>
                    </a:moveTo>
                    <a:cubicBezTo>
                      <a:pt x="45873" y="700012"/>
                      <a:pt x="45285" y="699391"/>
                      <a:pt x="44868" y="698659"/>
                    </a:cubicBezTo>
                    <a:lnTo>
                      <a:pt x="8863" y="629793"/>
                    </a:lnTo>
                    <a:cubicBezTo>
                      <a:pt x="7770" y="627404"/>
                      <a:pt x="8578" y="624576"/>
                      <a:pt x="10768" y="623125"/>
                    </a:cubicBezTo>
                    <a:lnTo>
                      <a:pt x="130117" y="550831"/>
                    </a:lnTo>
                    <a:cubicBezTo>
                      <a:pt x="139274" y="544735"/>
                      <a:pt x="144917" y="534585"/>
                      <a:pt x="145261" y="523589"/>
                    </a:cubicBezTo>
                    <a:cubicBezTo>
                      <a:pt x="145654" y="507492"/>
                      <a:pt x="147989" y="491501"/>
                      <a:pt x="152215" y="475964"/>
                    </a:cubicBezTo>
                    <a:cubicBezTo>
                      <a:pt x="154709" y="467464"/>
                      <a:pt x="151342" y="458333"/>
                      <a:pt x="143928" y="453485"/>
                    </a:cubicBezTo>
                    <a:cubicBezTo>
                      <a:pt x="141392" y="451956"/>
                      <a:pt x="138573" y="450952"/>
                      <a:pt x="135641" y="450533"/>
                    </a:cubicBezTo>
                    <a:lnTo>
                      <a:pt x="35343" y="436150"/>
                    </a:lnTo>
                    <a:lnTo>
                      <a:pt x="99637" y="334518"/>
                    </a:lnTo>
                    <a:cubicBezTo>
                      <a:pt x="102789" y="330395"/>
                      <a:pt x="107447" y="327690"/>
                      <a:pt x="112590" y="326993"/>
                    </a:cubicBezTo>
                    <a:lnTo>
                      <a:pt x="229272" y="321469"/>
                    </a:lnTo>
                    <a:cubicBezTo>
                      <a:pt x="239738" y="320483"/>
                      <a:pt x="249584" y="316063"/>
                      <a:pt x="257275" y="308896"/>
                    </a:cubicBezTo>
                    <a:cubicBezTo>
                      <a:pt x="276997" y="289264"/>
                      <a:pt x="298033" y="270997"/>
                      <a:pt x="320235" y="254222"/>
                    </a:cubicBezTo>
                    <a:cubicBezTo>
                      <a:pt x="329092" y="247045"/>
                      <a:pt x="332835" y="235291"/>
                      <a:pt x="329760" y="224314"/>
                    </a:cubicBezTo>
                    <a:lnTo>
                      <a:pt x="309187" y="156210"/>
                    </a:lnTo>
                    <a:cubicBezTo>
                      <a:pt x="308500" y="153058"/>
                      <a:pt x="309874" y="149814"/>
                      <a:pt x="312615" y="148114"/>
                    </a:cubicBezTo>
                    <a:lnTo>
                      <a:pt x="448823" y="76962"/>
                    </a:lnTo>
                    <a:cubicBezTo>
                      <a:pt x="451145" y="75915"/>
                      <a:pt x="453841" y="76131"/>
                      <a:pt x="455967" y="77533"/>
                    </a:cubicBezTo>
                    <a:cubicBezTo>
                      <a:pt x="456523" y="77844"/>
                      <a:pt x="457009" y="78266"/>
                      <a:pt x="457396" y="78772"/>
                    </a:cubicBezTo>
                    <a:lnTo>
                      <a:pt x="501496" y="134493"/>
                    </a:lnTo>
                    <a:cubicBezTo>
                      <a:pt x="503275" y="136728"/>
                      <a:pt x="505436" y="138631"/>
                      <a:pt x="507878" y="140113"/>
                    </a:cubicBezTo>
                    <a:cubicBezTo>
                      <a:pt x="514924" y="144704"/>
                      <a:pt x="523635" y="145959"/>
                      <a:pt x="531691" y="143542"/>
                    </a:cubicBezTo>
                    <a:cubicBezTo>
                      <a:pt x="558122" y="134900"/>
                      <a:pt x="585108" y="128058"/>
                      <a:pt x="612463" y="123063"/>
                    </a:cubicBezTo>
                    <a:cubicBezTo>
                      <a:pt x="622730" y="120836"/>
                      <a:pt x="631973" y="115277"/>
                      <a:pt x="638752" y="107251"/>
                    </a:cubicBezTo>
                    <a:lnTo>
                      <a:pt x="709903" y="14669"/>
                    </a:lnTo>
                    <a:cubicBezTo>
                      <a:pt x="713416" y="10816"/>
                      <a:pt x="718317" y="8520"/>
                      <a:pt x="723524" y="8287"/>
                    </a:cubicBezTo>
                    <a:lnTo>
                      <a:pt x="843444" y="13335"/>
                    </a:lnTo>
                    <a:lnTo>
                      <a:pt x="797914" y="103918"/>
                    </a:lnTo>
                    <a:cubicBezTo>
                      <a:pt x="793102" y="113095"/>
                      <a:pt x="796175" y="124430"/>
                      <a:pt x="804963" y="129921"/>
                    </a:cubicBezTo>
                    <a:cubicBezTo>
                      <a:pt x="806335" y="130791"/>
                      <a:pt x="807806" y="131494"/>
                      <a:pt x="809344" y="132017"/>
                    </a:cubicBezTo>
                    <a:cubicBezTo>
                      <a:pt x="823140" y="136920"/>
                      <a:pt x="836362" y="143307"/>
                      <a:pt x="848778" y="151067"/>
                    </a:cubicBezTo>
                    <a:lnTo>
                      <a:pt x="852683" y="153543"/>
                    </a:lnTo>
                    <a:lnTo>
                      <a:pt x="853255" y="153543"/>
                    </a:lnTo>
                    <a:cubicBezTo>
                      <a:pt x="862416" y="159096"/>
                      <a:pt x="873627" y="160115"/>
                      <a:pt x="883639" y="156305"/>
                    </a:cubicBezTo>
                    <a:lnTo>
                      <a:pt x="1011179" y="99155"/>
                    </a:lnTo>
                    <a:cubicBezTo>
                      <a:pt x="1012778" y="98504"/>
                      <a:pt x="1014595" y="98682"/>
                      <a:pt x="1016037" y="99631"/>
                    </a:cubicBezTo>
                    <a:cubicBezTo>
                      <a:pt x="1016725" y="100112"/>
                      <a:pt x="1017309" y="100728"/>
                      <a:pt x="1017752" y="101441"/>
                    </a:cubicBezTo>
                    <a:lnTo>
                      <a:pt x="1053756" y="170307"/>
                    </a:lnTo>
                    <a:cubicBezTo>
                      <a:pt x="1054893" y="172692"/>
                      <a:pt x="1054077" y="175550"/>
                      <a:pt x="1051851" y="176975"/>
                    </a:cubicBezTo>
                    <a:lnTo>
                      <a:pt x="932503" y="249269"/>
                    </a:lnTo>
                    <a:cubicBezTo>
                      <a:pt x="923345" y="255365"/>
                      <a:pt x="917702" y="265515"/>
                      <a:pt x="917358" y="276510"/>
                    </a:cubicBezTo>
                    <a:cubicBezTo>
                      <a:pt x="916966" y="292607"/>
                      <a:pt x="914631" y="308598"/>
                      <a:pt x="910405" y="324135"/>
                    </a:cubicBezTo>
                    <a:cubicBezTo>
                      <a:pt x="907844" y="332638"/>
                      <a:pt x="911225" y="341808"/>
                      <a:pt x="918691" y="346614"/>
                    </a:cubicBezTo>
                    <a:cubicBezTo>
                      <a:pt x="921208" y="348185"/>
                      <a:pt x="924035" y="349192"/>
                      <a:pt x="926978" y="349567"/>
                    </a:cubicBezTo>
                    <a:lnTo>
                      <a:pt x="1027467" y="365760"/>
                    </a:lnTo>
                    <a:lnTo>
                      <a:pt x="963173" y="467106"/>
                    </a:lnTo>
                    <a:cubicBezTo>
                      <a:pt x="960020" y="471229"/>
                      <a:pt x="955362" y="473934"/>
                      <a:pt x="950219" y="474631"/>
                    </a:cubicBezTo>
                    <a:lnTo>
                      <a:pt x="833538" y="480155"/>
                    </a:lnTo>
                    <a:cubicBezTo>
                      <a:pt x="823086" y="481196"/>
                      <a:pt x="813257" y="485609"/>
                      <a:pt x="805534" y="492728"/>
                    </a:cubicBezTo>
                    <a:cubicBezTo>
                      <a:pt x="785790" y="512131"/>
                      <a:pt x="764756" y="530175"/>
                      <a:pt x="742574" y="546735"/>
                    </a:cubicBezTo>
                    <a:cubicBezTo>
                      <a:pt x="733718" y="553912"/>
                      <a:pt x="729974" y="565667"/>
                      <a:pt x="733049" y="576644"/>
                    </a:cubicBezTo>
                    <a:lnTo>
                      <a:pt x="753623" y="644652"/>
                    </a:lnTo>
                    <a:cubicBezTo>
                      <a:pt x="754309" y="647804"/>
                      <a:pt x="752936" y="651048"/>
                      <a:pt x="750194" y="652748"/>
                    </a:cubicBezTo>
                    <a:lnTo>
                      <a:pt x="613987" y="724090"/>
                    </a:lnTo>
                    <a:cubicBezTo>
                      <a:pt x="611665" y="725137"/>
                      <a:pt x="608969" y="724921"/>
                      <a:pt x="606843" y="723519"/>
                    </a:cubicBezTo>
                    <a:cubicBezTo>
                      <a:pt x="606265" y="723240"/>
                      <a:pt x="605772" y="722813"/>
                      <a:pt x="605414" y="722281"/>
                    </a:cubicBezTo>
                    <a:lnTo>
                      <a:pt x="561313" y="666559"/>
                    </a:lnTo>
                    <a:cubicBezTo>
                      <a:pt x="559535" y="664324"/>
                      <a:pt x="557374" y="662422"/>
                      <a:pt x="554931" y="660940"/>
                    </a:cubicBezTo>
                    <a:cubicBezTo>
                      <a:pt x="547885" y="656348"/>
                      <a:pt x="539174" y="655094"/>
                      <a:pt x="531119" y="657511"/>
                    </a:cubicBezTo>
                    <a:cubicBezTo>
                      <a:pt x="504688" y="666152"/>
                      <a:pt x="477702" y="672994"/>
                      <a:pt x="450347" y="677989"/>
                    </a:cubicBezTo>
                    <a:cubicBezTo>
                      <a:pt x="440080" y="680216"/>
                      <a:pt x="430837" y="685775"/>
                      <a:pt x="424058" y="693801"/>
                    </a:cubicBezTo>
                    <a:lnTo>
                      <a:pt x="352906" y="786384"/>
                    </a:lnTo>
                    <a:cubicBezTo>
                      <a:pt x="349394" y="790236"/>
                      <a:pt x="344493" y="792532"/>
                      <a:pt x="339286" y="792766"/>
                    </a:cubicBezTo>
                    <a:lnTo>
                      <a:pt x="219366" y="787717"/>
                    </a:lnTo>
                    <a:lnTo>
                      <a:pt x="264895" y="697135"/>
                    </a:lnTo>
                    <a:cubicBezTo>
                      <a:pt x="269690" y="687934"/>
                      <a:pt x="266575" y="676592"/>
                      <a:pt x="257752" y="671131"/>
                    </a:cubicBezTo>
                    <a:cubicBezTo>
                      <a:pt x="256402" y="670282"/>
                      <a:pt x="254965" y="669580"/>
                      <a:pt x="253465" y="669036"/>
                    </a:cubicBezTo>
                    <a:cubicBezTo>
                      <a:pt x="239686" y="664095"/>
                      <a:pt x="226467" y="657709"/>
                      <a:pt x="214032" y="649986"/>
                    </a:cubicBezTo>
                    <a:lnTo>
                      <a:pt x="210127" y="647414"/>
                    </a:lnTo>
                    <a:lnTo>
                      <a:pt x="209555" y="647414"/>
                    </a:lnTo>
                    <a:cubicBezTo>
                      <a:pt x="200397" y="641836"/>
                      <a:pt x="189160" y="640850"/>
                      <a:pt x="179170" y="644747"/>
                    </a:cubicBezTo>
                    <a:lnTo>
                      <a:pt x="51631" y="701421"/>
                    </a:lnTo>
                    <a:cubicBezTo>
                      <a:pt x="50032" y="702072"/>
                      <a:pt x="48215" y="701894"/>
                      <a:pt x="46773" y="700945"/>
                    </a:cubicBezTo>
                    <a:lnTo>
                      <a:pt x="46773" y="700945"/>
                    </a:lnTo>
                    <a:moveTo>
                      <a:pt x="725143" y="243745"/>
                    </a:moveTo>
                    <a:cubicBezTo>
                      <a:pt x="699718" y="228704"/>
                      <a:pt x="670768" y="220653"/>
                      <a:pt x="641228" y="220408"/>
                    </a:cubicBezTo>
                    <a:cubicBezTo>
                      <a:pt x="526071" y="215551"/>
                      <a:pt x="382148" y="290798"/>
                      <a:pt x="320331" y="388144"/>
                    </a:cubicBezTo>
                    <a:cubicBezTo>
                      <a:pt x="298614" y="422434"/>
                      <a:pt x="288803" y="456533"/>
                      <a:pt x="291756" y="486918"/>
                    </a:cubicBezTo>
                    <a:cubicBezTo>
                      <a:pt x="294826" y="516900"/>
                      <a:pt x="311836" y="543685"/>
                      <a:pt x="337667" y="559213"/>
                    </a:cubicBezTo>
                    <a:cubicBezTo>
                      <a:pt x="363119" y="574178"/>
                      <a:pt x="392057" y="582193"/>
                      <a:pt x="421582" y="582454"/>
                    </a:cubicBezTo>
                    <a:cubicBezTo>
                      <a:pt x="536739" y="587312"/>
                      <a:pt x="680662" y="512064"/>
                      <a:pt x="742479" y="414719"/>
                    </a:cubicBezTo>
                    <a:cubicBezTo>
                      <a:pt x="786389" y="345567"/>
                      <a:pt x="779436" y="278416"/>
                      <a:pt x="724762" y="243745"/>
                    </a:cubicBezTo>
                    <a:moveTo>
                      <a:pt x="41629" y="708850"/>
                    </a:moveTo>
                    <a:cubicBezTo>
                      <a:pt x="45613" y="711323"/>
                      <a:pt x="50547" y="711713"/>
                      <a:pt x="54869" y="709898"/>
                    </a:cubicBezTo>
                    <a:lnTo>
                      <a:pt x="182409" y="652748"/>
                    </a:lnTo>
                    <a:cubicBezTo>
                      <a:pt x="189683" y="650085"/>
                      <a:pt x="197771" y="650855"/>
                      <a:pt x="204412" y="654844"/>
                    </a:cubicBezTo>
                    <a:lnTo>
                      <a:pt x="204888" y="654844"/>
                    </a:lnTo>
                    <a:lnTo>
                      <a:pt x="208888" y="657511"/>
                    </a:lnTo>
                    <a:cubicBezTo>
                      <a:pt x="221841" y="665646"/>
                      <a:pt x="235638" y="672353"/>
                      <a:pt x="250036" y="677513"/>
                    </a:cubicBezTo>
                    <a:cubicBezTo>
                      <a:pt x="250970" y="677862"/>
                      <a:pt x="251865" y="678309"/>
                      <a:pt x="252703" y="678847"/>
                    </a:cubicBezTo>
                    <a:cubicBezTo>
                      <a:pt x="257664" y="681855"/>
                      <a:pt x="259383" y="688231"/>
                      <a:pt x="256609" y="693325"/>
                    </a:cubicBezTo>
                    <a:lnTo>
                      <a:pt x="210793" y="784479"/>
                    </a:lnTo>
                    <a:cubicBezTo>
                      <a:pt x="208394" y="787987"/>
                      <a:pt x="209241" y="792771"/>
                      <a:pt x="212699" y="795242"/>
                    </a:cubicBezTo>
                    <a:cubicBezTo>
                      <a:pt x="214283" y="796196"/>
                      <a:pt x="216088" y="796721"/>
                      <a:pt x="217937" y="796766"/>
                    </a:cubicBezTo>
                    <a:lnTo>
                      <a:pt x="338523" y="801814"/>
                    </a:lnTo>
                    <a:cubicBezTo>
                      <a:pt x="346535" y="801718"/>
                      <a:pt x="354138" y="798262"/>
                      <a:pt x="359479" y="792289"/>
                    </a:cubicBezTo>
                    <a:lnTo>
                      <a:pt x="430726" y="699706"/>
                    </a:lnTo>
                    <a:cubicBezTo>
                      <a:pt x="436181" y="693115"/>
                      <a:pt x="443697" y="688552"/>
                      <a:pt x="452062" y="686753"/>
                    </a:cubicBezTo>
                    <a:cubicBezTo>
                      <a:pt x="479820" y="681617"/>
                      <a:pt x="507215" y="674681"/>
                      <a:pt x="534072" y="665988"/>
                    </a:cubicBezTo>
                    <a:cubicBezTo>
                      <a:pt x="539589" y="664382"/>
                      <a:pt x="545533" y="665251"/>
                      <a:pt x="550359" y="668369"/>
                    </a:cubicBezTo>
                    <a:cubicBezTo>
                      <a:pt x="551947" y="669375"/>
                      <a:pt x="553362" y="670629"/>
                      <a:pt x="554550" y="672084"/>
                    </a:cubicBezTo>
                    <a:lnTo>
                      <a:pt x="598652" y="727805"/>
                    </a:lnTo>
                    <a:cubicBezTo>
                      <a:pt x="599647" y="729100"/>
                      <a:pt x="600874" y="730198"/>
                      <a:pt x="602271" y="731044"/>
                    </a:cubicBezTo>
                    <a:cubicBezTo>
                      <a:pt x="607081" y="734109"/>
                      <a:pt x="613134" y="734469"/>
                      <a:pt x="618273" y="731996"/>
                    </a:cubicBezTo>
                    <a:lnTo>
                      <a:pt x="754480" y="660749"/>
                    </a:lnTo>
                    <a:cubicBezTo>
                      <a:pt x="761018" y="657114"/>
                      <a:pt x="764240" y="649493"/>
                      <a:pt x="762291" y="642271"/>
                    </a:cubicBezTo>
                    <a:lnTo>
                      <a:pt x="741717" y="574262"/>
                    </a:lnTo>
                    <a:cubicBezTo>
                      <a:pt x="739841" y="566780"/>
                      <a:pt x="742436" y="558885"/>
                      <a:pt x="748385" y="553974"/>
                    </a:cubicBezTo>
                    <a:cubicBezTo>
                      <a:pt x="770892" y="536967"/>
                      <a:pt x="792214" y="518445"/>
                      <a:pt x="812202" y="498538"/>
                    </a:cubicBezTo>
                    <a:cubicBezTo>
                      <a:pt x="818342" y="492920"/>
                      <a:pt x="826119" y="489415"/>
                      <a:pt x="834395" y="488537"/>
                    </a:cubicBezTo>
                    <a:lnTo>
                      <a:pt x="950981" y="483013"/>
                    </a:lnTo>
                    <a:cubicBezTo>
                      <a:pt x="959012" y="482203"/>
                      <a:pt x="966302" y="477967"/>
                      <a:pt x="970984" y="471392"/>
                    </a:cubicBezTo>
                    <a:lnTo>
                      <a:pt x="1035754" y="369475"/>
                    </a:lnTo>
                    <a:cubicBezTo>
                      <a:pt x="1038503" y="366219"/>
                      <a:pt x="1038092" y="361351"/>
                      <a:pt x="1034836" y="358603"/>
                    </a:cubicBezTo>
                    <a:cubicBezTo>
                      <a:pt x="1034641" y="358439"/>
                      <a:pt x="1034439" y="358284"/>
                      <a:pt x="1034230" y="358140"/>
                    </a:cubicBezTo>
                    <a:cubicBezTo>
                      <a:pt x="1032874" y="357294"/>
                      <a:pt x="1031343" y="356773"/>
                      <a:pt x="1029753" y="356616"/>
                    </a:cubicBezTo>
                    <a:lnTo>
                      <a:pt x="928312" y="342138"/>
                    </a:lnTo>
                    <a:cubicBezTo>
                      <a:pt x="926622" y="341903"/>
                      <a:pt x="925000" y="341319"/>
                      <a:pt x="923549" y="340423"/>
                    </a:cubicBezTo>
                    <a:cubicBezTo>
                      <a:pt x="919243" y="337747"/>
                      <a:pt x="917286" y="332502"/>
                      <a:pt x="918787" y="327660"/>
                    </a:cubicBezTo>
                    <a:cubicBezTo>
                      <a:pt x="923197" y="311342"/>
                      <a:pt x="925627" y="294552"/>
                      <a:pt x="926026" y="277654"/>
                    </a:cubicBezTo>
                    <a:cubicBezTo>
                      <a:pt x="926367" y="269720"/>
                      <a:pt x="930380" y="262397"/>
                      <a:pt x="936884" y="257842"/>
                    </a:cubicBezTo>
                    <a:lnTo>
                      <a:pt x="1056232" y="185452"/>
                    </a:lnTo>
                    <a:cubicBezTo>
                      <a:pt x="1062453" y="181629"/>
                      <a:pt x="1064692" y="173668"/>
                      <a:pt x="1061376" y="167164"/>
                    </a:cubicBezTo>
                    <a:lnTo>
                      <a:pt x="1025371" y="98298"/>
                    </a:lnTo>
                    <a:cubicBezTo>
                      <a:pt x="1024253" y="96203"/>
                      <a:pt x="1022612" y="94431"/>
                      <a:pt x="1020609" y="93154"/>
                    </a:cubicBezTo>
                    <a:cubicBezTo>
                      <a:pt x="1016658" y="90603"/>
                      <a:pt x="1011699" y="90175"/>
                      <a:pt x="1007369" y="92012"/>
                    </a:cubicBezTo>
                    <a:lnTo>
                      <a:pt x="879829" y="149162"/>
                    </a:lnTo>
                    <a:cubicBezTo>
                      <a:pt x="872508" y="151785"/>
                      <a:pt x="864395" y="150981"/>
                      <a:pt x="857731" y="146971"/>
                    </a:cubicBezTo>
                    <a:lnTo>
                      <a:pt x="857731" y="146971"/>
                    </a:lnTo>
                    <a:cubicBezTo>
                      <a:pt x="856493" y="146018"/>
                      <a:pt x="855064" y="145161"/>
                      <a:pt x="853731" y="144304"/>
                    </a:cubicBezTo>
                    <a:cubicBezTo>
                      <a:pt x="840778" y="136168"/>
                      <a:pt x="826982" y="129462"/>
                      <a:pt x="812583" y="124301"/>
                    </a:cubicBezTo>
                    <a:lnTo>
                      <a:pt x="809916" y="123063"/>
                    </a:lnTo>
                    <a:cubicBezTo>
                      <a:pt x="804984" y="119988"/>
                      <a:pt x="803277" y="113618"/>
                      <a:pt x="806011" y="108490"/>
                    </a:cubicBezTo>
                    <a:lnTo>
                      <a:pt x="851826" y="17336"/>
                    </a:lnTo>
                    <a:cubicBezTo>
                      <a:pt x="854225" y="13827"/>
                      <a:pt x="853379" y="9044"/>
                      <a:pt x="849921" y="6572"/>
                    </a:cubicBezTo>
                    <a:cubicBezTo>
                      <a:pt x="848350" y="5598"/>
                      <a:pt x="846530" y="5101"/>
                      <a:pt x="844682" y="5144"/>
                    </a:cubicBezTo>
                    <a:lnTo>
                      <a:pt x="724096" y="0"/>
                    </a:lnTo>
                    <a:cubicBezTo>
                      <a:pt x="716051" y="70"/>
                      <a:pt x="708408" y="3528"/>
                      <a:pt x="703045" y="9525"/>
                    </a:cubicBezTo>
                    <a:lnTo>
                      <a:pt x="631894" y="102108"/>
                    </a:lnTo>
                    <a:cubicBezTo>
                      <a:pt x="626475" y="108388"/>
                      <a:pt x="619205" y="112790"/>
                      <a:pt x="611129" y="114681"/>
                    </a:cubicBezTo>
                    <a:cubicBezTo>
                      <a:pt x="583351" y="119725"/>
                      <a:pt x="555950" y="126662"/>
                      <a:pt x="529119" y="135446"/>
                    </a:cubicBezTo>
                    <a:cubicBezTo>
                      <a:pt x="523553" y="136965"/>
                      <a:pt x="517604" y="136066"/>
                      <a:pt x="512736" y="132969"/>
                    </a:cubicBezTo>
                    <a:cubicBezTo>
                      <a:pt x="511222" y="131942"/>
                      <a:pt x="509846" y="130726"/>
                      <a:pt x="508640" y="129349"/>
                    </a:cubicBezTo>
                    <a:lnTo>
                      <a:pt x="464539" y="73533"/>
                    </a:lnTo>
                    <a:cubicBezTo>
                      <a:pt x="463544" y="72238"/>
                      <a:pt x="462317" y="71140"/>
                      <a:pt x="460920" y="70295"/>
                    </a:cubicBezTo>
                    <a:cubicBezTo>
                      <a:pt x="456110" y="67229"/>
                      <a:pt x="450057" y="66869"/>
                      <a:pt x="444918" y="69342"/>
                    </a:cubicBezTo>
                    <a:lnTo>
                      <a:pt x="309187" y="140398"/>
                    </a:lnTo>
                    <a:cubicBezTo>
                      <a:pt x="302649" y="144033"/>
                      <a:pt x="299427" y="151655"/>
                      <a:pt x="301376" y="158877"/>
                    </a:cubicBezTo>
                    <a:lnTo>
                      <a:pt x="321950" y="226886"/>
                    </a:lnTo>
                    <a:cubicBezTo>
                      <a:pt x="323826" y="234368"/>
                      <a:pt x="321231" y="242263"/>
                      <a:pt x="315282" y="247174"/>
                    </a:cubicBezTo>
                    <a:cubicBezTo>
                      <a:pt x="292798" y="264209"/>
                      <a:pt x="271478" y="282729"/>
                      <a:pt x="251465" y="302609"/>
                    </a:cubicBezTo>
                    <a:cubicBezTo>
                      <a:pt x="245325" y="308228"/>
                      <a:pt x="237548" y="311733"/>
                      <a:pt x="229272" y="312611"/>
                    </a:cubicBezTo>
                    <a:lnTo>
                      <a:pt x="112686" y="318135"/>
                    </a:lnTo>
                    <a:cubicBezTo>
                      <a:pt x="104644" y="318990"/>
                      <a:pt x="97341" y="323213"/>
                      <a:pt x="92588" y="329755"/>
                    </a:cubicBezTo>
                    <a:lnTo>
                      <a:pt x="27913" y="431673"/>
                    </a:lnTo>
                    <a:cubicBezTo>
                      <a:pt x="25165" y="434929"/>
                      <a:pt x="25575" y="439797"/>
                      <a:pt x="28831" y="442545"/>
                    </a:cubicBezTo>
                    <a:cubicBezTo>
                      <a:pt x="29026" y="442709"/>
                      <a:pt x="29228" y="442864"/>
                      <a:pt x="29437" y="443008"/>
                    </a:cubicBezTo>
                    <a:cubicBezTo>
                      <a:pt x="30764" y="443840"/>
                      <a:pt x="32262" y="444361"/>
                      <a:pt x="33819" y="444532"/>
                    </a:cubicBezTo>
                    <a:lnTo>
                      <a:pt x="134879" y="459010"/>
                    </a:lnTo>
                    <a:cubicBezTo>
                      <a:pt x="136568" y="459245"/>
                      <a:pt x="138190" y="459828"/>
                      <a:pt x="139642" y="460724"/>
                    </a:cubicBezTo>
                    <a:cubicBezTo>
                      <a:pt x="143798" y="463471"/>
                      <a:pt x="145626" y="468644"/>
                      <a:pt x="144118" y="473392"/>
                    </a:cubicBezTo>
                    <a:cubicBezTo>
                      <a:pt x="139708" y="489743"/>
                      <a:pt x="137278" y="506564"/>
                      <a:pt x="136879" y="523494"/>
                    </a:cubicBezTo>
                    <a:cubicBezTo>
                      <a:pt x="136524" y="531398"/>
                      <a:pt x="132510" y="538685"/>
                      <a:pt x="126021" y="543211"/>
                    </a:cubicBezTo>
                    <a:lnTo>
                      <a:pt x="6673" y="615601"/>
                    </a:lnTo>
                    <a:cubicBezTo>
                      <a:pt x="452" y="619424"/>
                      <a:pt x="-1787" y="627384"/>
                      <a:pt x="1529" y="633889"/>
                    </a:cubicBezTo>
                    <a:lnTo>
                      <a:pt x="37534" y="702755"/>
                    </a:lnTo>
                    <a:cubicBezTo>
                      <a:pt x="38676" y="704859"/>
                      <a:pt x="40310" y="706656"/>
                      <a:pt x="42296" y="707993"/>
                    </a:cubicBezTo>
                    <a:close/>
                    <a:moveTo>
                      <a:pt x="720000" y="251174"/>
                    </a:moveTo>
                    <a:cubicBezTo>
                      <a:pt x="768958" y="282226"/>
                      <a:pt x="777817" y="342519"/>
                      <a:pt x="734954" y="410051"/>
                    </a:cubicBezTo>
                    <a:cubicBezTo>
                      <a:pt x="674565" y="505301"/>
                      <a:pt x="534453" y="578358"/>
                      <a:pt x="421963" y="573596"/>
                    </a:cubicBezTo>
                    <a:cubicBezTo>
                      <a:pt x="393986" y="573414"/>
                      <a:pt x="366552" y="565858"/>
                      <a:pt x="342429" y="551688"/>
                    </a:cubicBezTo>
                    <a:cubicBezTo>
                      <a:pt x="293470" y="520637"/>
                      <a:pt x="284612" y="460343"/>
                      <a:pt x="327475" y="392906"/>
                    </a:cubicBezTo>
                    <a:cubicBezTo>
                      <a:pt x="387863" y="297656"/>
                      <a:pt x="527976" y="224504"/>
                      <a:pt x="640466" y="229267"/>
                    </a:cubicBezTo>
                    <a:cubicBezTo>
                      <a:pt x="668430" y="229541"/>
                      <a:pt x="695840" y="237091"/>
                      <a:pt x="720000" y="2511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436" name="Graphic 289">
              <a:extLst>
                <a:ext uri="{FF2B5EF4-FFF2-40B4-BE49-F238E27FC236}">
                  <a16:creationId xmlns:a16="http://schemas.microsoft.com/office/drawing/2014/main" id="{5F358791-7AEA-E0C8-8298-361C8BFE0B1B}"/>
                </a:ext>
              </a:extLst>
            </p:cNvPr>
            <p:cNvGrpSpPr/>
            <p:nvPr/>
          </p:nvGrpSpPr>
          <p:grpSpPr>
            <a:xfrm>
              <a:off x="4721743" y="4795448"/>
              <a:ext cx="817625" cy="567191"/>
              <a:chOff x="4721743" y="4795448"/>
              <a:chExt cx="817625" cy="567191"/>
            </a:xfrm>
          </p:grpSpPr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3A1B23D0-4AA7-C8E9-B5B9-3EE5B97702CC}"/>
                  </a:ext>
                </a:extLst>
              </p:cNvPr>
              <p:cNvSpPr/>
              <p:nvPr/>
            </p:nvSpPr>
            <p:spPr>
              <a:xfrm>
                <a:off x="4722423" y="4795448"/>
                <a:ext cx="816945" cy="567191"/>
              </a:xfrm>
              <a:custGeom>
                <a:avLst/>
                <a:gdLst>
                  <a:gd name="connsiteX0" fmla="*/ 272658 w 816945"/>
                  <a:gd name="connsiteY0" fmla="*/ 71279 h 567191"/>
                  <a:gd name="connsiteX1" fmla="*/ 242654 w 816945"/>
                  <a:gd name="connsiteY1" fmla="*/ 66326 h 567191"/>
                  <a:gd name="connsiteX2" fmla="*/ 178170 w 816945"/>
                  <a:gd name="connsiteY2" fmla="*/ 28226 h 567191"/>
                  <a:gd name="connsiteX3" fmla="*/ 149595 w 816945"/>
                  <a:gd name="connsiteY3" fmla="*/ 27273 h 567191"/>
                  <a:gd name="connsiteX4" fmla="*/ 95112 w 816945"/>
                  <a:gd name="connsiteY4" fmla="*/ 54515 h 567191"/>
                  <a:gd name="connsiteX5" fmla="*/ 88635 w 816945"/>
                  <a:gd name="connsiteY5" fmla="*/ 62040 h 567191"/>
                  <a:gd name="connsiteX6" fmla="*/ 88635 w 816945"/>
                  <a:gd name="connsiteY6" fmla="*/ 62039 h 567191"/>
                  <a:gd name="connsiteX7" fmla="*/ 71585 w 816945"/>
                  <a:gd name="connsiteY7" fmla="*/ 135382 h 567191"/>
                  <a:gd name="connsiteX8" fmla="*/ 71585 w 816945"/>
                  <a:gd name="connsiteY8" fmla="*/ 135382 h 567191"/>
                  <a:gd name="connsiteX9" fmla="*/ 75871 w 816945"/>
                  <a:gd name="connsiteY9" fmla="*/ 145955 h 567191"/>
                  <a:gd name="connsiteX10" fmla="*/ 97588 w 816945"/>
                  <a:gd name="connsiteY10" fmla="*/ 164052 h 567191"/>
                  <a:gd name="connsiteX11" fmla="*/ 31866 w 816945"/>
                  <a:gd name="connsiteY11" fmla="*/ 160147 h 567191"/>
                  <a:gd name="connsiteX12" fmla="*/ 17292 w 816945"/>
                  <a:gd name="connsiteY12" fmla="*/ 171101 h 567191"/>
                  <a:gd name="connsiteX13" fmla="*/ 17292 w 816945"/>
                  <a:gd name="connsiteY13" fmla="*/ 171101 h 567191"/>
                  <a:gd name="connsiteX14" fmla="*/ 147 w 816945"/>
                  <a:gd name="connsiteY14" fmla="*/ 244443 h 567191"/>
                  <a:gd name="connsiteX15" fmla="*/ 147 w 816945"/>
                  <a:gd name="connsiteY15" fmla="*/ 244443 h 567191"/>
                  <a:gd name="connsiteX16" fmla="*/ 147 w 816945"/>
                  <a:gd name="connsiteY16" fmla="*/ 249015 h 567191"/>
                  <a:gd name="connsiteX17" fmla="*/ 3291 w 816945"/>
                  <a:gd name="connsiteY17" fmla="*/ 291402 h 567191"/>
                  <a:gd name="connsiteX18" fmla="*/ 20531 w 816945"/>
                  <a:gd name="connsiteY18" fmla="*/ 310452 h 567191"/>
                  <a:gd name="connsiteX19" fmla="*/ 102922 w 816945"/>
                  <a:gd name="connsiteY19" fmla="*/ 326263 h 567191"/>
                  <a:gd name="connsiteX20" fmla="*/ 121115 w 816945"/>
                  <a:gd name="connsiteY20" fmla="*/ 336931 h 567191"/>
                  <a:gd name="connsiteX21" fmla="*/ 115971 w 816945"/>
                  <a:gd name="connsiteY21" fmla="*/ 340360 h 567191"/>
                  <a:gd name="connsiteX22" fmla="*/ 110542 w 816945"/>
                  <a:gd name="connsiteY22" fmla="*/ 347504 h 567191"/>
                  <a:gd name="connsiteX23" fmla="*/ 110542 w 816945"/>
                  <a:gd name="connsiteY23" fmla="*/ 347504 h 567191"/>
                  <a:gd name="connsiteX24" fmla="*/ 92445 w 816945"/>
                  <a:gd name="connsiteY24" fmla="*/ 421227 h 567191"/>
                  <a:gd name="connsiteX25" fmla="*/ 92445 w 816945"/>
                  <a:gd name="connsiteY25" fmla="*/ 421227 h 567191"/>
                  <a:gd name="connsiteX26" fmla="*/ 97588 w 816945"/>
                  <a:gd name="connsiteY26" fmla="*/ 432562 h 567191"/>
                  <a:gd name="connsiteX27" fmla="*/ 162358 w 816945"/>
                  <a:gd name="connsiteY27" fmla="*/ 477806 h 567191"/>
                  <a:gd name="connsiteX28" fmla="*/ 190933 w 816945"/>
                  <a:gd name="connsiteY28" fmla="*/ 481521 h 567191"/>
                  <a:gd name="connsiteX29" fmla="*/ 246464 w 816945"/>
                  <a:gd name="connsiteY29" fmla="*/ 460851 h 567191"/>
                  <a:gd name="connsiteX30" fmla="*/ 276658 w 816945"/>
                  <a:gd name="connsiteY30" fmla="*/ 461804 h 567191"/>
                  <a:gd name="connsiteX31" fmla="*/ 321521 w 816945"/>
                  <a:gd name="connsiteY31" fmla="*/ 478377 h 567191"/>
                  <a:gd name="connsiteX32" fmla="*/ 341142 w 816945"/>
                  <a:gd name="connsiteY32" fmla="*/ 498856 h 567191"/>
                  <a:gd name="connsiteX33" fmla="*/ 350667 w 816945"/>
                  <a:gd name="connsiteY33" fmla="*/ 537623 h 567191"/>
                  <a:gd name="connsiteX34" fmla="*/ 370765 w 816945"/>
                  <a:gd name="connsiteY34" fmla="*/ 555530 h 567191"/>
                  <a:gd name="connsiteX35" fmla="*/ 462205 w 816945"/>
                  <a:gd name="connsiteY35" fmla="*/ 567055 h 567191"/>
                  <a:gd name="connsiteX36" fmla="*/ 479731 w 816945"/>
                  <a:gd name="connsiteY36" fmla="*/ 555054 h 567191"/>
                  <a:gd name="connsiteX37" fmla="*/ 479731 w 816945"/>
                  <a:gd name="connsiteY37" fmla="*/ 555054 h 567191"/>
                  <a:gd name="connsiteX38" fmla="*/ 491352 w 816945"/>
                  <a:gd name="connsiteY38" fmla="*/ 505238 h 567191"/>
                  <a:gd name="connsiteX39" fmla="*/ 502020 w 816945"/>
                  <a:gd name="connsiteY39" fmla="*/ 500952 h 567191"/>
                  <a:gd name="connsiteX40" fmla="*/ 542501 w 816945"/>
                  <a:gd name="connsiteY40" fmla="*/ 495903 h 567191"/>
                  <a:gd name="connsiteX41" fmla="*/ 572505 w 816945"/>
                  <a:gd name="connsiteY41" fmla="*/ 500952 h 567191"/>
                  <a:gd name="connsiteX42" fmla="*/ 636894 w 816945"/>
                  <a:gd name="connsiteY42" fmla="*/ 539052 h 567191"/>
                  <a:gd name="connsiteX43" fmla="*/ 665469 w 816945"/>
                  <a:gd name="connsiteY43" fmla="*/ 540004 h 567191"/>
                  <a:gd name="connsiteX44" fmla="*/ 719856 w 816945"/>
                  <a:gd name="connsiteY44" fmla="*/ 512762 h 567191"/>
                  <a:gd name="connsiteX45" fmla="*/ 726238 w 816945"/>
                  <a:gd name="connsiteY45" fmla="*/ 505619 h 567191"/>
                  <a:gd name="connsiteX46" fmla="*/ 726238 w 816945"/>
                  <a:gd name="connsiteY46" fmla="*/ 505619 h 567191"/>
                  <a:gd name="connsiteX47" fmla="*/ 743478 w 816945"/>
                  <a:gd name="connsiteY47" fmla="*/ 431800 h 567191"/>
                  <a:gd name="connsiteX48" fmla="*/ 743478 w 816945"/>
                  <a:gd name="connsiteY48" fmla="*/ 431800 h 567191"/>
                  <a:gd name="connsiteX49" fmla="*/ 739097 w 816945"/>
                  <a:gd name="connsiteY49" fmla="*/ 421322 h 567191"/>
                  <a:gd name="connsiteX50" fmla="*/ 717380 w 816945"/>
                  <a:gd name="connsiteY50" fmla="*/ 403225 h 567191"/>
                  <a:gd name="connsiteX51" fmla="*/ 783198 w 816945"/>
                  <a:gd name="connsiteY51" fmla="*/ 407226 h 567191"/>
                  <a:gd name="connsiteX52" fmla="*/ 797676 w 816945"/>
                  <a:gd name="connsiteY52" fmla="*/ 397034 h 567191"/>
                  <a:gd name="connsiteX53" fmla="*/ 797676 w 816945"/>
                  <a:gd name="connsiteY53" fmla="*/ 397034 h 567191"/>
                  <a:gd name="connsiteX54" fmla="*/ 816345 w 816945"/>
                  <a:gd name="connsiteY54" fmla="*/ 322929 h 567191"/>
                  <a:gd name="connsiteX55" fmla="*/ 816345 w 816945"/>
                  <a:gd name="connsiteY55" fmla="*/ 322929 h 567191"/>
                  <a:gd name="connsiteX56" fmla="*/ 816916 w 816945"/>
                  <a:gd name="connsiteY56" fmla="*/ 317976 h 567191"/>
                  <a:gd name="connsiteX57" fmla="*/ 813773 w 816945"/>
                  <a:gd name="connsiteY57" fmla="*/ 275590 h 567191"/>
                  <a:gd name="connsiteX58" fmla="*/ 796628 w 816945"/>
                  <a:gd name="connsiteY58" fmla="*/ 256540 h 567191"/>
                  <a:gd name="connsiteX59" fmla="*/ 714141 w 816945"/>
                  <a:gd name="connsiteY59" fmla="*/ 240728 h 567191"/>
                  <a:gd name="connsiteX60" fmla="*/ 695949 w 816945"/>
                  <a:gd name="connsiteY60" fmla="*/ 230061 h 567191"/>
                  <a:gd name="connsiteX61" fmla="*/ 701092 w 816945"/>
                  <a:gd name="connsiteY61" fmla="*/ 226632 h 567191"/>
                  <a:gd name="connsiteX62" fmla="*/ 706521 w 816945"/>
                  <a:gd name="connsiteY62" fmla="*/ 219393 h 567191"/>
                  <a:gd name="connsiteX63" fmla="*/ 706521 w 816945"/>
                  <a:gd name="connsiteY63" fmla="*/ 219393 h 567191"/>
                  <a:gd name="connsiteX64" fmla="*/ 723476 w 816945"/>
                  <a:gd name="connsiteY64" fmla="*/ 146431 h 567191"/>
                  <a:gd name="connsiteX65" fmla="*/ 723476 w 816945"/>
                  <a:gd name="connsiteY65" fmla="*/ 146431 h 567191"/>
                  <a:gd name="connsiteX66" fmla="*/ 723476 w 816945"/>
                  <a:gd name="connsiteY66" fmla="*/ 145574 h 567191"/>
                  <a:gd name="connsiteX67" fmla="*/ 723476 w 816945"/>
                  <a:gd name="connsiteY67" fmla="*/ 145574 h 567191"/>
                  <a:gd name="connsiteX68" fmla="*/ 718237 w 816945"/>
                  <a:gd name="connsiteY68" fmla="*/ 134715 h 567191"/>
                  <a:gd name="connsiteX69" fmla="*/ 653467 w 816945"/>
                  <a:gd name="connsiteY69" fmla="*/ 89376 h 567191"/>
                  <a:gd name="connsiteX70" fmla="*/ 624892 w 816945"/>
                  <a:gd name="connsiteY70" fmla="*/ 85757 h 567191"/>
                  <a:gd name="connsiteX71" fmla="*/ 568695 w 816945"/>
                  <a:gd name="connsiteY71" fmla="*/ 106426 h 567191"/>
                  <a:gd name="connsiteX72" fmla="*/ 538500 w 816945"/>
                  <a:gd name="connsiteY72" fmla="*/ 105378 h 567191"/>
                  <a:gd name="connsiteX73" fmla="*/ 493638 w 816945"/>
                  <a:gd name="connsiteY73" fmla="*/ 88900 h 567191"/>
                  <a:gd name="connsiteX74" fmla="*/ 474016 w 816945"/>
                  <a:gd name="connsiteY74" fmla="*/ 68421 h 567191"/>
                  <a:gd name="connsiteX75" fmla="*/ 464491 w 816945"/>
                  <a:gd name="connsiteY75" fmla="*/ 29559 h 567191"/>
                  <a:gd name="connsiteX76" fmla="*/ 444298 w 816945"/>
                  <a:gd name="connsiteY76" fmla="*/ 11748 h 567191"/>
                  <a:gd name="connsiteX77" fmla="*/ 352858 w 816945"/>
                  <a:gd name="connsiteY77" fmla="*/ 127 h 567191"/>
                  <a:gd name="connsiteX78" fmla="*/ 334882 w 816945"/>
                  <a:gd name="connsiteY78" fmla="*/ 14095 h 567191"/>
                  <a:gd name="connsiteX79" fmla="*/ 334856 w 816945"/>
                  <a:gd name="connsiteY79" fmla="*/ 14319 h 567191"/>
                  <a:gd name="connsiteX80" fmla="*/ 331046 w 816945"/>
                  <a:gd name="connsiteY80" fmla="*/ 49181 h 567191"/>
                  <a:gd name="connsiteX81" fmla="*/ 312948 w 816945"/>
                  <a:gd name="connsiteY81" fmla="*/ 66231 h 567191"/>
                  <a:gd name="connsiteX82" fmla="*/ 272658 w 816945"/>
                  <a:gd name="connsiteY82" fmla="*/ 71279 h 567191"/>
                  <a:gd name="connsiteX83" fmla="*/ 543644 w 816945"/>
                  <a:gd name="connsiteY83" fmla="*/ 335693 h 567191"/>
                  <a:gd name="connsiteX84" fmla="*/ 300280 w 816945"/>
                  <a:gd name="connsiteY84" fmla="*/ 305022 h 567191"/>
                  <a:gd name="connsiteX85" fmla="*/ 249607 w 816945"/>
                  <a:gd name="connsiteY85" fmla="*/ 246729 h 567191"/>
                  <a:gd name="connsiteX86" fmla="*/ 272277 w 816945"/>
                  <a:gd name="connsiteY86" fmla="*/ 231775 h 567191"/>
                  <a:gd name="connsiteX87" fmla="*/ 515545 w 816945"/>
                  <a:gd name="connsiteY87" fmla="*/ 262445 h 567191"/>
                  <a:gd name="connsiteX88" fmla="*/ 566218 w 816945"/>
                  <a:gd name="connsiteY88" fmla="*/ 320929 h 567191"/>
                  <a:gd name="connsiteX89" fmla="*/ 543644 w 816945"/>
                  <a:gd name="connsiteY89" fmla="*/ 335693 h 567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816945" h="567191">
                    <a:moveTo>
                      <a:pt x="272658" y="71279"/>
                    </a:moveTo>
                    <a:cubicBezTo>
                      <a:pt x="262385" y="72770"/>
                      <a:pt x="251902" y="71039"/>
                      <a:pt x="242654" y="66326"/>
                    </a:cubicBezTo>
                    <a:lnTo>
                      <a:pt x="178170" y="28226"/>
                    </a:lnTo>
                    <a:cubicBezTo>
                      <a:pt x="169271" y="23633"/>
                      <a:pt x="158779" y="23283"/>
                      <a:pt x="149595" y="27273"/>
                    </a:cubicBezTo>
                    <a:lnTo>
                      <a:pt x="95112" y="54515"/>
                    </a:lnTo>
                    <a:cubicBezTo>
                      <a:pt x="91919" y="55905"/>
                      <a:pt x="89535" y="58676"/>
                      <a:pt x="88635" y="62040"/>
                    </a:cubicBezTo>
                    <a:lnTo>
                      <a:pt x="88635" y="62039"/>
                    </a:lnTo>
                    <a:lnTo>
                      <a:pt x="71585" y="135382"/>
                    </a:lnTo>
                    <a:lnTo>
                      <a:pt x="71585" y="135382"/>
                    </a:lnTo>
                    <a:cubicBezTo>
                      <a:pt x="70722" y="139451"/>
                      <a:pt x="72419" y="143635"/>
                      <a:pt x="75871" y="145955"/>
                    </a:cubicBezTo>
                    <a:lnTo>
                      <a:pt x="97588" y="164052"/>
                    </a:lnTo>
                    <a:lnTo>
                      <a:pt x="31866" y="160147"/>
                    </a:lnTo>
                    <a:cubicBezTo>
                      <a:pt x="24907" y="159484"/>
                      <a:pt x="18590" y="164232"/>
                      <a:pt x="17292" y="171101"/>
                    </a:cubicBezTo>
                    <a:lnTo>
                      <a:pt x="17292" y="171101"/>
                    </a:lnTo>
                    <a:lnTo>
                      <a:pt x="147" y="244443"/>
                    </a:lnTo>
                    <a:lnTo>
                      <a:pt x="147" y="244443"/>
                    </a:lnTo>
                    <a:cubicBezTo>
                      <a:pt x="-49" y="245961"/>
                      <a:pt x="-49" y="247498"/>
                      <a:pt x="147" y="249015"/>
                    </a:cubicBezTo>
                    <a:lnTo>
                      <a:pt x="3291" y="291402"/>
                    </a:lnTo>
                    <a:cubicBezTo>
                      <a:pt x="4458" y="300746"/>
                      <a:pt x="11349" y="308360"/>
                      <a:pt x="20531" y="310452"/>
                    </a:cubicBezTo>
                    <a:lnTo>
                      <a:pt x="102922" y="326263"/>
                    </a:lnTo>
                    <a:cubicBezTo>
                      <a:pt x="109858" y="328065"/>
                      <a:pt x="116156" y="331758"/>
                      <a:pt x="121115" y="336931"/>
                    </a:cubicBezTo>
                    <a:lnTo>
                      <a:pt x="115971" y="340360"/>
                    </a:lnTo>
                    <a:cubicBezTo>
                      <a:pt x="113357" y="342005"/>
                      <a:pt x="111428" y="344544"/>
                      <a:pt x="110542" y="347504"/>
                    </a:cubicBezTo>
                    <a:lnTo>
                      <a:pt x="110542" y="347504"/>
                    </a:lnTo>
                    <a:lnTo>
                      <a:pt x="92445" y="421227"/>
                    </a:lnTo>
                    <a:lnTo>
                      <a:pt x="92445" y="421227"/>
                    </a:lnTo>
                    <a:cubicBezTo>
                      <a:pt x="91609" y="425711"/>
                      <a:pt x="93663" y="430239"/>
                      <a:pt x="97588" y="432562"/>
                    </a:cubicBezTo>
                    <a:lnTo>
                      <a:pt x="162358" y="477806"/>
                    </a:lnTo>
                    <a:cubicBezTo>
                      <a:pt x="170889" y="483143"/>
                      <a:pt x="181321" y="484500"/>
                      <a:pt x="190933" y="481521"/>
                    </a:cubicBezTo>
                    <a:lnTo>
                      <a:pt x="246464" y="460851"/>
                    </a:lnTo>
                    <a:cubicBezTo>
                      <a:pt x="256358" y="457827"/>
                      <a:pt x="266974" y="458162"/>
                      <a:pt x="276658" y="461804"/>
                    </a:cubicBezTo>
                    <a:cubicBezTo>
                      <a:pt x="291231" y="467995"/>
                      <a:pt x="306281" y="473520"/>
                      <a:pt x="321521" y="478377"/>
                    </a:cubicBezTo>
                    <a:cubicBezTo>
                      <a:pt x="330911" y="481749"/>
                      <a:pt x="338175" y="489331"/>
                      <a:pt x="341142" y="498856"/>
                    </a:cubicBezTo>
                    <a:lnTo>
                      <a:pt x="350667" y="537623"/>
                    </a:lnTo>
                    <a:cubicBezTo>
                      <a:pt x="353439" y="546914"/>
                      <a:pt x="361217" y="553844"/>
                      <a:pt x="370765" y="555530"/>
                    </a:cubicBezTo>
                    <a:lnTo>
                      <a:pt x="462205" y="567055"/>
                    </a:lnTo>
                    <a:cubicBezTo>
                      <a:pt x="470254" y="568113"/>
                      <a:pt x="477807" y="562940"/>
                      <a:pt x="479731" y="555054"/>
                    </a:cubicBezTo>
                    <a:lnTo>
                      <a:pt x="479731" y="555054"/>
                    </a:lnTo>
                    <a:lnTo>
                      <a:pt x="491352" y="505238"/>
                    </a:lnTo>
                    <a:cubicBezTo>
                      <a:pt x="494409" y="502791"/>
                      <a:pt x="498120" y="501300"/>
                      <a:pt x="502020" y="500952"/>
                    </a:cubicBezTo>
                    <a:cubicBezTo>
                      <a:pt x="515596" y="500014"/>
                      <a:pt x="529110" y="498329"/>
                      <a:pt x="542501" y="495903"/>
                    </a:cubicBezTo>
                    <a:cubicBezTo>
                      <a:pt x="552783" y="494498"/>
                      <a:pt x="563249" y="496259"/>
                      <a:pt x="572505" y="500952"/>
                    </a:cubicBezTo>
                    <a:lnTo>
                      <a:pt x="636894" y="539052"/>
                    </a:lnTo>
                    <a:cubicBezTo>
                      <a:pt x="645789" y="543658"/>
                      <a:pt x="656287" y="544008"/>
                      <a:pt x="665469" y="540004"/>
                    </a:cubicBezTo>
                    <a:lnTo>
                      <a:pt x="719856" y="512762"/>
                    </a:lnTo>
                    <a:cubicBezTo>
                      <a:pt x="722943" y="511452"/>
                      <a:pt x="725283" y="508833"/>
                      <a:pt x="726238" y="505619"/>
                    </a:cubicBezTo>
                    <a:lnTo>
                      <a:pt x="726238" y="505619"/>
                    </a:lnTo>
                    <a:lnTo>
                      <a:pt x="743478" y="431800"/>
                    </a:lnTo>
                    <a:lnTo>
                      <a:pt x="743478" y="431800"/>
                    </a:lnTo>
                    <a:cubicBezTo>
                      <a:pt x="744129" y="427758"/>
                      <a:pt x="742431" y="423698"/>
                      <a:pt x="739097" y="421322"/>
                    </a:cubicBezTo>
                    <a:lnTo>
                      <a:pt x="717380" y="403225"/>
                    </a:lnTo>
                    <a:lnTo>
                      <a:pt x="783198" y="407226"/>
                    </a:lnTo>
                    <a:cubicBezTo>
                      <a:pt x="789853" y="407775"/>
                      <a:pt x="795948" y="403485"/>
                      <a:pt x="797676" y="397034"/>
                    </a:cubicBezTo>
                    <a:lnTo>
                      <a:pt x="797676" y="397034"/>
                    </a:lnTo>
                    <a:lnTo>
                      <a:pt x="816345" y="322929"/>
                    </a:lnTo>
                    <a:lnTo>
                      <a:pt x="816345" y="322929"/>
                    </a:lnTo>
                    <a:cubicBezTo>
                      <a:pt x="816832" y="321326"/>
                      <a:pt x="817025" y="319648"/>
                      <a:pt x="816916" y="317976"/>
                    </a:cubicBezTo>
                    <a:lnTo>
                      <a:pt x="813773" y="275590"/>
                    </a:lnTo>
                    <a:cubicBezTo>
                      <a:pt x="812566" y="266297"/>
                      <a:pt x="805743" y="258716"/>
                      <a:pt x="796628" y="256540"/>
                    </a:cubicBezTo>
                    <a:lnTo>
                      <a:pt x="714141" y="240728"/>
                    </a:lnTo>
                    <a:cubicBezTo>
                      <a:pt x="707194" y="238955"/>
                      <a:pt x="700888" y="235258"/>
                      <a:pt x="695949" y="230061"/>
                    </a:cubicBezTo>
                    <a:lnTo>
                      <a:pt x="701092" y="226632"/>
                    </a:lnTo>
                    <a:cubicBezTo>
                      <a:pt x="703791" y="225035"/>
                      <a:pt x="705744" y="222431"/>
                      <a:pt x="706521" y="219393"/>
                    </a:cubicBezTo>
                    <a:lnTo>
                      <a:pt x="706521" y="219393"/>
                    </a:lnTo>
                    <a:lnTo>
                      <a:pt x="723476" y="146431"/>
                    </a:lnTo>
                    <a:lnTo>
                      <a:pt x="723476" y="146431"/>
                    </a:lnTo>
                    <a:lnTo>
                      <a:pt x="723476" y="145574"/>
                    </a:lnTo>
                    <a:lnTo>
                      <a:pt x="723476" y="145574"/>
                    </a:lnTo>
                    <a:cubicBezTo>
                      <a:pt x="724138" y="141220"/>
                      <a:pt x="722057" y="136907"/>
                      <a:pt x="718237" y="134715"/>
                    </a:cubicBezTo>
                    <a:lnTo>
                      <a:pt x="653467" y="89376"/>
                    </a:lnTo>
                    <a:cubicBezTo>
                      <a:pt x="644909" y="84108"/>
                      <a:pt x="634493" y="82788"/>
                      <a:pt x="624892" y="85757"/>
                    </a:cubicBezTo>
                    <a:lnTo>
                      <a:pt x="568695" y="106426"/>
                    </a:lnTo>
                    <a:cubicBezTo>
                      <a:pt x="558796" y="109463"/>
                      <a:pt x="548165" y="109094"/>
                      <a:pt x="538500" y="105378"/>
                    </a:cubicBezTo>
                    <a:cubicBezTo>
                      <a:pt x="523927" y="99187"/>
                      <a:pt x="508878" y="93662"/>
                      <a:pt x="493638" y="88900"/>
                    </a:cubicBezTo>
                    <a:cubicBezTo>
                      <a:pt x="484305" y="85441"/>
                      <a:pt x="477073" y="77893"/>
                      <a:pt x="474016" y="68421"/>
                    </a:cubicBezTo>
                    <a:lnTo>
                      <a:pt x="464491" y="29559"/>
                    </a:lnTo>
                    <a:cubicBezTo>
                      <a:pt x="461693" y="20266"/>
                      <a:pt x="453868" y="13364"/>
                      <a:pt x="444298" y="11748"/>
                    </a:cubicBezTo>
                    <a:lnTo>
                      <a:pt x="352858" y="127"/>
                    </a:lnTo>
                    <a:cubicBezTo>
                      <a:pt x="344037" y="-980"/>
                      <a:pt x="335989" y="5274"/>
                      <a:pt x="334882" y="14095"/>
                    </a:cubicBezTo>
                    <a:cubicBezTo>
                      <a:pt x="334873" y="14170"/>
                      <a:pt x="334864" y="14244"/>
                      <a:pt x="334856" y="14319"/>
                    </a:cubicBezTo>
                    <a:lnTo>
                      <a:pt x="331046" y="49181"/>
                    </a:lnTo>
                    <a:cubicBezTo>
                      <a:pt x="329707" y="58379"/>
                      <a:pt x="322209" y="65442"/>
                      <a:pt x="312948" y="66231"/>
                    </a:cubicBezTo>
                    <a:cubicBezTo>
                      <a:pt x="299435" y="67165"/>
                      <a:pt x="285984" y="68851"/>
                      <a:pt x="272658" y="71279"/>
                    </a:cubicBezTo>
                    <a:close/>
                    <a:moveTo>
                      <a:pt x="543644" y="335693"/>
                    </a:moveTo>
                    <a:cubicBezTo>
                      <a:pt x="479445" y="367887"/>
                      <a:pt x="370479" y="354076"/>
                      <a:pt x="300280" y="305022"/>
                    </a:cubicBezTo>
                    <a:cubicBezTo>
                      <a:pt x="278104" y="290905"/>
                      <a:pt x="260501" y="270655"/>
                      <a:pt x="249607" y="246729"/>
                    </a:cubicBezTo>
                    <a:cubicBezTo>
                      <a:pt x="256493" y="240796"/>
                      <a:pt x="264112" y="235770"/>
                      <a:pt x="272277" y="231775"/>
                    </a:cubicBezTo>
                    <a:cubicBezTo>
                      <a:pt x="336380" y="199580"/>
                      <a:pt x="445346" y="213392"/>
                      <a:pt x="515545" y="262445"/>
                    </a:cubicBezTo>
                    <a:cubicBezTo>
                      <a:pt x="537717" y="276652"/>
                      <a:pt x="555313" y="296960"/>
                      <a:pt x="566218" y="320929"/>
                    </a:cubicBezTo>
                    <a:cubicBezTo>
                      <a:pt x="559368" y="326812"/>
                      <a:pt x="551779" y="331775"/>
                      <a:pt x="543644" y="335693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63AC54B-F7A4-2247-FB36-E49F53182A5F}"/>
                  </a:ext>
                </a:extLst>
              </p:cNvPr>
              <p:cNvSpPr/>
              <p:nvPr/>
            </p:nvSpPr>
            <p:spPr>
              <a:xfrm>
                <a:off x="4722423" y="4795448"/>
                <a:ext cx="816945" cy="567191"/>
              </a:xfrm>
              <a:custGeom>
                <a:avLst/>
                <a:gdLst>
                  <a:gd name="connsiteX0" fmla="*/ 272658 w 816945"/>
                  <a:gd name="connsiteY0" fmla="*/ 71279 h 567191"/>
                  <a:gd name="connsiteX1" fmla="*/ 242654 w 816945"/>
                  <a:gd name="connsiteY1" fmla="*/ 66326 h 567191"/>
                  <a:gd name="connsiteX2" fmla="*/ 178170 w 816945"/>
                  <a:gd name="connsiteY2" fmla="*/ 28226 h 567191"/>
                  <a:gd name="connsiteX3" fmla="*/ 149595 w 816945"/>
                  <a:gd name="connsiteY3" fmla="*/ 27273 h 567191"/>
                  <a:gd name="connsiteX4" fmla="*/ 95112 w 816945"/>
                  <a:gd name="connsiteY4" fmla="*/ 54515 h 567191"/>
                  <a:gd name="connsiteX5" fmla="*/ 88635 w 816945"/>
                  <a:gd name="connsiteY5" fmla="*/ 62040 h 567191"/>
                  <a:gd name="connsiteX6" fmla="*/ 88635 w 816945"/>
                  <a:gd name="connsiteY6" fmla="*/ 62039 h 567191"/>
                  <a:gd name="connsiteX7" fmla="*/ 71585 w 816945"/>
                  <a:gd name="connsiteY7" fmla="*/ 135382 h 567191"/>
                  <a:gd name="connsiteX8" fmla="*/ 71585 w 816945"/>
                  <a:gd name="connsiteY8" fmla="*/ 135382 h 567191"/>
                  <a:gd name="connsiteX9" fmla="*/ 75871 w 816945"/>
                  <a:gd name="connsiteY9" fmla="*/ 145955 h 567191"/>
                  <a:gd name="connsiteX10" fmla="*/ 97588 w 816945"/>
                  <a:gd name="connsiteY10" fmla="*/ 164052 h 567191"/>
                  <a:gd name="connsiteX11" fmla="*/ 31866 w 816945"/>
                  <a:gd name="connsiteY11" fmla="*/ 160147 h 567191"/>
                  <a:gd name="connsiteX12" fmla="*/ 17292 w 816945"/>
                  <a:gd name="connsiteY12" fmla="*/ 171101 h 567191"/>
                  <a:gd name="connsiteX13" fmla="*/ 17292 w 816945"/>
                  <a:gd name="connsiteY13" fmla="*/ 171101 h 567191"/>
                  <a:gd name="connsiteX14" fmla="*/ 147 w 816945"/>
                  <a:gd name="connsiteY14" fmla="*/ 244443 h 567191"/>
                  <a:gd name="connsiteX15" fmla="*/ 147 w 816945"/>
                  <a:gd name="connsiteY15" fmla="*/ 244443 h 567191"/>
                  <a:gd name="connsiteX16" fmla="*/ 147 w 816945"/>
                  <a:gd name="connsiteY16" fmla="*/ 249015 h 567191"/>
                  <a:gd name="connsiteX17" fmla="*/ 3291 w 816945"/>
                  <a:gd name="connsiteY17" fmla="*/ 291402 h 567191"/>
                  <a:gd name="connsiteX18" fmla="*/ 20531 w 816945"/>
                  <a:gd name="connsiteY18" fmla="*/ 310452 h 567191"/>
                  <a:gd name="connsiteX19" fmla="*/ 102922 w 816945"/>
                  <a:gd name="connsiteY19" fmla="*/ 326263 h 567191"/>
                  <a:gd name="connsiteX20" fmla="*/ 121115 w 816945"/>
                  <a:gd name="connsiteY20" fmla="*/ 336931 h 567191"/>
                  <a:gd name="connsiteX21" fmla="*/ 115971 w 816945"/>
                  <a:gd name="connsiteY21" fmla="*/ 340360 h 567191"/>
                  <a:gd name="connsiteX22" fmla="*/ 110542 w 816945"/>
                  <a:gd name="connsiteY22" fmla="*/ 347504 h 567191"/>
                  <a:gd name="connsiteX23" fmla="*/ 110542 w 816945"/>
                  <a:gd name="connsiteY23" fmla="*/ 347504 h 567191"/>
                  <a:gd name="connsiteX24" fmla="*/ 92445 w 816945"/>
                  <a:gd name="connsiteY24" fmla="*/ 421227 h 567191"/>
                  <a:gd name="connsiteX25" fmla="*/ 92445 w 816945"/>
                  <a:gd name="connsiteY25" fmla="*/ 421227 h 567191"/>
                  <a:gd name="connsiteX26" fmla="*/ 97588 w 816945"/>
                  <a:gd name="connsiteY26" fmla="*/ 432562 h 567191"/>
                  <a:gd name="connsiteX27" fmla="*/ 162358 w 816945"/>
                  <a:gd name="connsiteY27" fmla="*/ 477806 h 567191"/>
                  <a:gd name="connsiteX28" fmla="*/ 190933 w 816945"/>
                  <a:gd name="connsiteY28" fmla="*/ 481521 h 567191"/>
                  <a:gd name="connsiteX29" fmla="*/ 246464 w 816945"/>
                  <a:gd name="connsiteY29" fmla="*/ 460851 h 567191"/>
                  <a:gd name="connsiteX30" fmla="*/ 276658 w 816945"/>
                  <a:gd name="connsiteY30" fmla="*/ 461804 h 567191"/>
                  <a:gd name="connsiteX31" fmla="*/ 321521 w 816945"/>
                  <a:gd name="connsiteY31" fmla="*/ 478377 h 567191"/>
                  <a:gd name="connsiteX32" fmla="*/ 341142 w 816945"/>
                  <a:gd name="connsiteY32" fmla="*/ 498856 h 567191"/>
                  <a:gd name="connsiteX33" fmla="*/ 350667 w 816945"/>
                  <a:gd name="connsiteY33" fmla="*/ 537623 h 567191"/>
                  <a:gd name="connsiteX34" fmla="*/ 370765 w 816945"/>
                  <a:gd name="connsiteY34" fmla="*/ 555530 h 567191"/>
                  <a:gd name="connsiteX35" fmla="*/ 462205 w 816945"/>
                  <a:gd name="connsiteY35" fmla="*/ 567055 h 567191"/>
                  <a:gd name="connsiteX36" fmla="*/ 479731 w 816945"/>
                  <a:gd name="connsiteY36" fmla="*/ 555054 h 567191"/>
                  <a:gd name="connsiteX37" fmla="*/ 479731 w 816945"/>
                  <a:gd name="connsiteY37" fmla="*/ 555054 h 567191"/>
                  <a:gd name="connsiteX38" fmla="*/ 491352 w 816945"/>
                  <a:gd name="connsiteY38" fmla="*/ 505238 h 567191"/>
                  <a:gd name="connsiteX39" fmla="*/ 502020 w 816945"/>
                  <a:gd name="connsiteY39" fmla="*/ 500952 h 567191"/>
                  <a:gd name="connsiteX40" fmla="*/ 542501 w 816945"/>
                  <a:gd name="connsiteY40" fmla="*/ 495903 h 567191"/>
                  <a:gd name="connsiteX41" fmla="*/ 572505 w 816945"/>
                  <a:gd name="connsiteY41" fmla="*/ 500952 h 567191"/>
                  <a:gd name="connsiteX42" fmla="*/ 636894 w 816945"/>
                  <a:gd name="connsiteY42" fmla="*/ 539052 h 567191"/>
                  <a:gd name="connsiteX43" fmla="*/ 665469 w 816945"/>
                  <a:gd name="connsiteY43" fmla="*/ 540004 h 567191"/>
                  <a:gd name="connsiteX44" fmla="*/ 719856 w 816945"/>
                  <a:gd name="connsiteY44" fmla="*/ 512762 h 567191"/>
                  <a:gd name="connsiteX45" fmla="*/ 726238 w 816945"/>
                  <a:gd name="connsiteY45" fmla="*/ 505619 h 567191"/>
                  <a:gd name="connsiteX46" fmla="*/ 726238 w 816945"/>
                  <a:gd name="connsiteY46" fmla="*/ 505619 h 567191"/>
                  <a:gd name="connsiteX47" fmla="*/ 743478 w 816945"/>
                  <a:gd name="connsiteY47" fmla="*/ 431800 h 567191"/>
                  <a:gd name="connsiteX48" fmla="*/ 743478 w 816945"/>
                  <a:gd name="connsiteY48" fmla="*/ 431800 h 567191"/>
                  <a:gd name="connsiteX49" fmla="*/ 739097 w 816945"/>
                  <a:gd name="connsiteY49" fmla="*/ 421322 h 567191"/>
                  <a:gd name="connsiteX50" fmla="*/ 717380 w 816945"/>
                  <a:gd name="connsiteY50" fmla="*/ 403225 h 567191"/>
                  <a:gd name="connsiteX51" fmla="*/ 783198 w 816945"/>
                  <a:gd name="connsiteY51" fmla="*/ 407226 h 567191"/>
                  <a:gd name="connsiteX52" fmla="*/ 797676 w 816945"/>
                  <a:gd name="connsiteY52" fmla="*/ 397034 h 567191"/>
                  <a:gd name="connsiteX53" fmla="*/ 797676 w 816945"/>
                  <a:gd name="connsiteY53" fmla="*/ 397034 h 567191"/>
                  <a:gd name="connsiteX54" fmla="*/ 816345 w 816945"/>
                  <a:gd name="connsiteY54" fmla="*/ 322929 h 567191"/>
                  <a:gd name="connsiteX55" fmla="*/ 816345 w 816945"/>
                  <a:gd name="connsiteY55" fmla="*/ 322929 h 567191"/>
                  <a:gd name="connsiteX56" fmla="*/ 816916 w 816945"/>
                  <a:gd name="connsiteY56" fmla="*/ 317976 h 567191"/>
                  <a:gd name="connsiteX57" fmla="*/ 813773 w 816945"/>
                  <a:gd name="connsiteY57" fmla="*/ 275590 h 567191"/>
                  <a:gd name="connsiteX58" fmla="*/ 796628 w 816945"/>
                  <a:gd name="connsiteY58" fmla="*/ 256540 h 567191"/>
                  <a:gd name="connsiteX59" fmla="*/ 714141 w 816945"/>
                  <a:gd name="connsiteY59" fmla="*/ 240728 h 567191"/>
                  <a:gd name="connsiteX60" fmla="*/ 695949 w 816945"/>
                  <a:gd name="connsiteY60" fmla="*/ 230061 h 567191"/>
                  <a:gd name="connsiteX61" fmla="*/ 701092 w 816945"/>
                  <a:gd name="connsiteY61" fmla="*/ 226632 h 567191"/>
                  <a:gd name="connsiteX62" fmla="*/ 706521 w 816945"/>
                  <a:gd name="connsiteY62" fmla="*/ 219393 h 567191"/>
                  <a:gd name="connsiteX63" fmla="*/ 706521 w 816945"/>
                  <a:gd name="connsiteY63" fmla="*/ 219393 h 567191"/>
                  <a:gd name="connsiteX64" fmla="*/ 723476 w 816945"/>
                  <a:gd name="connsiteY64" fmla="*/ 146431 h 567191"/>
                  <a:gd name="connsiteX65" fmla="*/ 723476 w 816945"/>
                  <a:gd name="connsiteY65" fmla="*/ 146431 h 567191"/>
                  <a:gd name="connsiteX66" fmla="*/ 723476 w 816945"/>
                  <a:gd name="connsiteY66" fmla="*/ 145574 h 567191"/>
                  <a:gd name="connsiteX67" fmla="*/ 723476 w 816945"/>
                  <a:gd name="connsiteY67" fmla="*/ 145574 h 567191"/>
                  <a:gd name="connsiteX68" fmla="*/ 718237 w 816945"/>
                  <a:gd name="connsiteY68" fmla="*/ 134715 h 567191"/>
                  <a:gd name="connsiteX69" fmla="*/ 653467 w 816945"/>
                  <a:gd name="connsiteY69" fmla="*/ 89376 h 567191"/>
                  <a:gd name="connsiteX70" fmla="*/ 624892 w 816945"/>
                  <a:gd name="connsiteY70" fmla="*/ 85757 h 567191"/>
                  <a:gd name="connsiteX71" fmla="*/ 568695 w 816945"/>
                  <a:gd name="connsiteY71" fmla="*/ 106426 h 567191"/>
                  <a:gd name="connsiteX72" fmla="*/ 538500 w 816945"/>
                  <a:gd name="connsiteY72" fmla="*/ 105378 h 567191"/>
                  <a:gd name="connsiteX73" fmla="*/ 493638 w 816945"/>
                  <a:gd name="connsiteY73" fmla="*/ 88900 h 567191"/>
                  <a:gd name="connsiteX74" fmla="*/ 474016 w 816945"/>
                  <a:gd name="connsiteY74" fmla="*/ 68421 h 567191"/>
                  <a:gd name="connsiteX75" fmla="*/ 464491 w 816945"/>
                  <a:gd name="connsiteY75" fmla="*/ 29559 h 567191"/>
                  <a:gd name="connsiteX76" fmla="*/ 444298 w 816945"/>
                  <a:gd name="connsiteY76" fmla="*/ 11748 h 567191"/>
                  <a:gd name="connsiteX77" fmla="*/ 352858 w 816945"/>
                  <a:gd name="connsiteY77" fmla="*/ 127 h 567191"/>
                  <a:gd name="connsiteX78" fmla="*/ 334882 w 816945"/>
                  <a:gd name="connsiteY78" fmla="*/ 14095 h 567191"/>
                  <a:gd name="connsiteX79" fmla="*/ 334856 w 816945"/>
                  <a:gd name="connsiteY79" fmla="*/ 14319 h 567191"/>
                  <a:gd name="connsiteX80" fmla="*/ 331046 w 816945"/>
                  <a:gd name="connsiteY80" fmla="*/ 49181 h 567191"/>
                  <a:gd name="connsiteX81" fmla="*/ 312948 w 816945"/>
                  <a:gd name="connsiteY81" fmla="*/ 66231 h 567191"/>
                  <a:gd name="connsiteX82" fmla="*/ 272658 w 816945"/>
                  <a:gd name="connsiteY82" fmla="*/ 71279 h 567191"/>
                  <a:gd name="connsiteX83" fmla="*/ 543644 w 816945"/>
                  <a:gd name="connsiteY83" fmla="*/ 335693 h 567191"/>
                  <a:gd name="connsiteX84" fmla="*/ 300280 w 816945"/>
                  <a:gd name="connsiteY84" fmla="*/ 305022 h 567191"/>
                  <a:gd name="connsiteX85" fmla="*/ 249607 w 816945"/>
                  <a:gd name="connsiteY85" fmla="*/ 246729 h 567191"/>
                  <a:gd name="connsiteX86" fmla="*/ 272277 w 816945"/>
                  <a:gd name="connsiteY86" fmla="*/ 231775 h 567191"/>
                  <a:gd name="connsiteX87" fmla="*/ 515545 w 816945"/>
                  <a:gd name="connsiteY87" fmla="*/ 262445 h 567191"/>
                  <a:gd name="connsiteX88" fmla="*/ 566218 w 816945"/>
                  <a:gd name="connsiteY88" fmla="*/ 320929 h 567191"/>
                  <a:gd name="connsiteX89" fmla="*/ 543644 w 816945"/>
                  <a:gd name="connsiteY89" fmla="*/ 335693 h 567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816945" h="567191">
                    <a:moveTo>
                      <a:pt x="272658" y="71279"/>
                    </a:moveTo>
                    <a:cubicBezTo>
                      <a:pt x="262385" y="72770"/>
                      <a:pt x="251902" y="71039"/>
                      <a:pt x="242654" y="66326"/>
                    </a:cubicBezTo>
                    <a:lnTo>
                      <a:pt x="178170" y="28226"/>
                    </a:lnTo>
                    <a:cubicBezTo>
                      <a:pt x="169271" y="23633"/>
                      <a:pt x="158779" y="23283"/>
                      <a:pt x="149595" y="27273"/>
                    </a:cubicBezTo>
                    <a:lnTo>
                      <a:pt x="95112" y="54515"/>
                    </a:lnTo>
                    <a:cubicBezTo>
                      <a:pt x="91919" y="55905"/>
                      <a:pt x="89535" y="58676"/>
                      <a:pt x="88635" y="62040"/>
                    </a:cubicBezTo>
                    <a:lnTo>
                      <a:pt x="88635" y="62039"/>
                    </a:lnTo>
                    <a:lnTo>
                      <a:pt x="71585" y="135382"/>
                    </a:lnTo>
                    <a:lnTo>
                      <a:pt x="71585" y="135382"/>
                    </a:lnTo>
                    <a:cubicBezTo>
                      <a:pt x="70722" y="139451"/>
                      <a:pt x="72419" y="143635"/>
                      <a:pt x="75871" y="145955"/>
                    </a:cubicBezTo>
                    <a:lnTo>
                      <a:pt x="97588" y="164052"/>
                    </a:lnTo>
                    <a:lnTo>
                      <a:pt x="31866" y="160147"/>
                    </a:lnTo>
                    <a:cubicBezTo>
                      <a:pt x="24907" y="159484"/>
                      <a:pt x="18590" y="164232"/>
                      <a:pt x="17292" y="171101"/>
                    </a:cubicBezTo>
                    <a:lnTo>
                      <a:pt x="17292" y="171101"/>
                    </a:lnTo>
                    <a:lnTo>
                      <a:pt x="147" y="244443"/>
                    </a:lnTo>
                    <a:lnTo>
                      <a:pt x="147" y="244443"/>
                    </a:lnTo>
                    <a:cubicBezTo>
                      <a:pt x="-49" y="245961"/>
                      <a:pt x="-49" y="247498"/>
                      <a:pt x="147" y="249015"/>
                    </a:cubicBezTo>
                    <a:lnTo>
                      <a:pt x="3291" y="291402"/>
                    </a:lnTo>
                    <a:cubicBezTo>
                      <a:pt x="4458" y="300746"/>
                      <a:pt x="11349" y="308360"/>
                      <a:pt x="20531" y="310452"/>
                    </a:cubicBezTo>
                    <a:lnTo>
                      <a:pt x="102922" y="326263"/>
                    </a:lnTo>
                    <a:cubicBezTo>
                      <a:pt x="109858" y="328065"/>
                      <a:pt x="116156" y="331758"/>
                      <a:pt x="121115" y="336931"/>
                    </a:cubicBezTo>
                    <a:lnTo>
                      <a:pt x="115971" y="340360"/>
                    </a:lnTo>
                    <a:cubicBezTo>
                      <a:pt x="113357" y="342005"/>
                      <a:pt x="111428" y="344544"/>
                      <a:pt x="110542" y="347504"/>
                    </a:cubicBezTo>
                    <a:lnTo>
                      <a:pt x="110542" y="347504"/>
                    </a:lnTo>
                    <a:lnTo>
                      <a:pt x="92445" y="421227"/>
                    </a:lnTo>
                    <a:lnTo>
                      <a:pt x="92445" y="421227"/>
                    </a:lnTo>
                    <a:cubicBezTo>
                      <a:pt x="91609" y="425711"/>
                      <a:pt x="93663" y="430239"/>
                      <a:pt x="97588" y="432562"/>
                    </a:cubicBezTo>
                    <a:lnTo>
                      <a:pt x="162358" y="477806"/>
                    </a:lnTo>
                    <a:cubicBezTo>
                      <a:pt x="170889" y="483143"/>
                      <a:pt x="181321" y="484500"/>
                      <a:pt x="190933" y="481521"/>
                    </a:cubicBezTo>
                    <a:lnTo>
                      <a:pt x="246464" y="460851"/>
                    </a:lnTo>
                    <a:cubicBezTo>
                      <a:pt x="256358" y="457827"/>
                      <a:pt x="266974" y="458162"/>
                      <a:pt x="276658" y="461804"/>
                    </a:cubicBezTo>
                    <a:cubicBezTo>
                      <a:pt x="291231" y="467995"/>
                      <a:pt x="306281" y="473520"/>
                      <a:pt x="321521" y="478377"/>
                    </a:cubicBezTo>
                    <a:cubicBezTo>
                      <a:pt x="330911" y="481749"/>
                      <a:pt x="338175" y="489331"/>
                      <a:pt x="341142" y="498856"/>
                    </a:cubicBezTo>
                    <a:lnTo>
                      <a:pt x="350667" y="537623"/>
                    </a:lnTo>
                    <a:cubicBezTo>
                      <a:pt x="353439" y="546914"/>
                      <a:pt x="361217" y="553844"/>
                      <a:pt x="370765" y="555530"/>
                    </a:cubicBezTo>
                    <a:lnTo>
                      <a:pt x="462205" y="567055"/>
                    </a:lnTo>
                    <a:cubicBezTo>
                      <a:pt x="470254" y="568113"/>
                      <a:pt x="477807" y="562940"/>
                      <a:pt x="479731" y="555054"/>
                    </a:cubicBezTo>
                    <a:lnTo>
                      <a:pt x="479731" y="555054"/>
                    </a:lnTo>
                    <a:lnTo>
                      <a:pt x="491352" y="505238"/>
                    </a:lnTo>
                    <a:cubicBezTo>
                      <a:pt x="494409" y="502791"/>
                      <a:pt x="498120" y="501300"/>
                      <a:pt x="502020" y="500952"/>
                    </a:cubicBezTo>
                    <a:cubicBezTo>
                      <a:pt x="515596" y="500014"/>
                      <a:pt x="529110" y="498329"/>
                      <a:pt x="542501" y="495903"/>
                    </a:cubicBezTo>
                    <a:cubicBezTo>
                      <a:pt x="552783" y="494498"/>
                      <a:pt x="563249" y="496259"/>
                      <a:pt x="572505" y="500952"/>
                    </a:cubicBezTo>
                    <a:lnTo>
                      <a:pt x="636894" y="539052"/>
                    </a:lnTo>
                    <a:cubicBezTo>
                      <a:pt x="645789" y="543658"/>
                      <a:pt x="656287" y="544008"/>
                      <a:pt x="665469" y="540004"/>
                    </a:cubicBezTo>
                    <a:lnTo>
                      <a:pt x="719856" y="512762"/>
                    </a:lnTo>
                    <a:cubicBezTo>
                      <a:pt x="722943" y="511452"/>
                      <a:pt x="725283" y="508833"/>
                      <a:pt x="726238" y="505619"/>
                    </a:cubicBezTo>
                    <a:lnTo>
                      <a:pt x="726238" y="505619"/>
                    </a:lnTo>
                    <a:lnTo>
                      <a:pt x="743478" y="431800"/>
                    </a:lnTo>
                    <a:lnTo>
                      <a:pt x="743478" y="431800"/>
                    </a:lnTo>
                    <a:cubicBezTo>
                      <a:pt x="744129" y="427758"/>
                      <a:pt x="742431" y="423698"/>
                      <a:pt x="739097" y="421322"/>
                    </a:cubicBezTo>
                    <a:lnTo>
                      <a:pt x="717380" y="403225"/>
                    </a:lnTo>
                    <a:lnTo>
                      <a:pt x="783198" y="407226"/>
                    </a:lnTo>
                    <a:cubicBezTo>
                      <a:pt x="789853" y="407775"/>
                      <a:pt x="795948" y="403485"/>
                      <a:pt x="797676" y="397034"/>
                    </a:cubicBezTo>
                    <a:lnTo>
                      <a:pt x="797676" y="397034"/>
                    </a:lnTo>
                    <a:lnTo>
                      <a:pt x="816345" y="322929"/>
                    </a:lnTo>
                    <a:lnTo>
                      <a:pt x="816345" y="322929"/>
                    </a:lnTo>
                    <a:cubicBezTo>
                      <a:pt x="816832" y="321326"/>
                      <a:pt x="817025" y="319648"/>
                      <a:pt x="816916" y="317976"/>
                    </a:cubicBezTo>
                    <a:lnTo>
                      <a:pt x="813773" y="275590"/>
                    </a:lnTo>
                    <a:cubicBezTo>
                      <a:pt x="812566" y="266297"/>
                      <a:pt x="805743" y="258716"/>
                      <a:pt x="796628" y="256540"/>
                    </a:cubicBezTo>
                    <a:lnTo>
                      <a:pt x="714141" y="240728"/>
                    </a:lnTo>
                    <a:cubicBezTo>
                      <a:pt x="707194" y="238955"/>
                      <a:pt x="700888" y="235258"/>
                      <a:pt x="695949" y="230061"/>
                    </a:cubicBezTo>
                    <a:lnTo>
                      <a:pt x="701092" y="226632"/>
                    </a:lnTo>
                    <a:cubicBezTo>
                      <a:pt x="703791" y="225035"/>
                      <a:pt x="705744" y="222431"/>
                      <a:pt x="706521" y="219393"/>
                    </a:cubicBezTo>
                    <a:lnTo>
                      <a:pt x="706521" y="219393"/>
                    </a:lnTo>
                    <a:lnTo>
                      <a:pt x="723476" y="146431"/>
                    </a:lnTo>
                    <a:lnTo>
                      <a:pt x="723476" y="146431"/>
                    </a:lnTo>
                    <a:lnTo>
                      <a:pt x="723476" y="145574"/>
                    </a:lnTo>
                    <a:lnTo>
                      <a:pt x="723476" y="145574"/>
                    </a:lnTo>
                    <a:cubicBezTo>
                      <a:pt x="724138" y="141220"/>
                      <a:pt x="722057" y="136907"/>
                      <a:pt x="718237" y="134715"/>
                    </a:cubicBezTo>
                    <a:lnTo>
                      <a:pt x="653467" y="89376"/>
                    </a:lnTo>
                    <a:cubicBezTo>
                      <a:pt x="644909" y="84108"/>
                      <a:pt x="634493" y="82788"/>
                      <a:pt x="624892" y="85757"/>
                    </a:cubicBezTo>
                    <a:lnTo>
                      <a:pt x="568695" y="106426"/>
                    </a:lnTo>
                    <a:cubicBezTo>
                      <a:pt x="558796" y="109463"/>
                      <a:pt x="548165" y="109094"/>
                      <a:pt x="538500" y="105378"/>
                    </a:cubicBezTo>
                    <a:cubicBezTo>
                      <a:pt x="523927" y="99187"/>
                      <a:pt x="508878" y="93662"/>
                      <a:pt x="493638" y="88900"/>
                    </a:cubicBezTo>
                    <a:cubicBezTo>
                      <a:pt x="484305" y="85441"/>
                      <a:pt x="477073" y="77893"/>
                      <a:pt x="474016" y="68421"/>
                    </a:cubicBezTo>
                    <a:lnTo>
                      <a:pt x="464491" y="29559"/>
                    </a:lnTo>
                    <a:cubicBezTo>
                      <a:pt x="461693" y="20266"/>
                      <a:pt x="453868" y="13364"/>
                      <a:pt x="444298" y="11748"/>
                    </a:cubicBezTo>
                    <a:lnTo>
                      <a:pt x="352858" y="127"/>
                    </a:lnTo>
                    <a:cubicBezTo>
                      <a:pt x="344037" y="-980"/>
                      <a:pt x="335989" y="5274"/>
                      <a:pt x="334882" y="14095"/>
                    </a:cubicBezTo>
                    <a:cubicBezTo>
                      <a:pt x="334873" y="14170"/>
                      <a:pt x="334864" y="14244"/>
                      <a:pt x="334856" y="14319"/>
                    </a:cubicBezTo>
                    <a:lnTo>
                      <a:pt x="331046" y="49181"/>
                    </a:lnTo>
                    <a:cubicBezTo>
                      <a:pt x="329707" y="58379"/>
                      <a:pt x="322209" y="65442"/>
                      <a:pt x="312948" y="66231"/>
                    </a:cubicBezTo>
                    <a:cubicBezTo>
                      <a:pt x="299435" y="67165"/>
                      <a:pt x="285984" y="68851"/>
                      <a:pt x="272658" y="71279"/>
                    </a:cubicBezTo>
                    <a:close/>
                    <a:moveTo>
                      <a:pt x="543644" y="335693"/>
                    </a:moveTo>
                    <a:cubicBezTo>
                      <a:pt x="479445" y="367887"/>
                      <a:pt x="370479" y="354076"/>
                      <a:pt x="300280" y="305022"/>
                    </a:cubicBezTo>
                    <a:cubicBezTo>
                      <a:pt x="278104" y="290905"/>
                      <a:pt x="260501" y="270655"/>
                      <a:pt x="249607" y="246729"/>
                    </a:cubicBezTo>
                    <a:cubicBezTo>
                      <a:pt x="256493" y="240796"/>
                      <a:pt x="264112" y="235770"/>
                      <a:pt x="272277" y="231775"/>
                    </a:cubicBezTo>
                    <a:cubicBezTo>
                      <a:pt x="336380" y="199580"/>
                      <a:pt x="445346" y="213392"/>
                      <a:pt x="515545" y="262445"/>
                    </a:cubicBezTo>
                    <a:cubicBezTo>
                      <a:pt x="537717" y="276652"/>
                      <a:pt x="555313" y="296960"/>
                      <a:pt x="566218" y="320929"/>
                    </a:cubicBezTo>
                    <a:cubicBezTo>
                      <a:pt x="559368" y="326812"/>
                      <a:pt x="551779" y="331775"/>
                      <a:pt x="543644" y="335693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04CE2739-F730-4E43-5FA3-434C6E01AE66}"/>
                  </a:ext>
                </a:extLst>
              </p:cNvPr>
              <p:cNvSpPr/>
              <p:nvPr/>
            </p:nvSpPr>
            <p:spPr>
              <a:xfrm>
                <a:off x="5393054" y="4941403"/>
                <a:ext cx="144570" cy="261222"/>
              </a:xfrm>
              <a:custGeom>
                <a:avLst/>
                <a:gdLst>
                  <a:gd name="connsiteX0" fmla="*/ 17221 w 144570"/>
                  <a:gd name="connsiteY0" fmla="*/ 210502 h 261222"/>
                  <a:gd name="connsiteX1" fmla="*/ 18462 w 144570"/>
                  <a:gd name="connsiteY1" fmla="*/ 232829 h 261222"/>
                  <a:gd name="connsiteX2" fmla="*/ 18745 w 144570"/>
                  <a:gd name="connsiteY2" fmla="*/ 233077 h 261222"/>
                  <a:gd name="connsiteX3" fmla="*/ 47320 w 144570"/>
                  <a:gd name="connsiteY3" fmla="*/ 257175 h 261222"/>
                  <a:gd name="connsiteX4" fmla="*/ 113138 w 144570"/>
                  <a:gd name="connsiteY4" fmla="*/ 261175 h 261222"/>
                  <a:gd name="connsiteX5" fmla="*/ 127616 w 144570"/>
                  <a:gd name="connsiteY5" fmla="*/ 250984 h 261222"/>
                  <a:gd name="connsiteX6" fmla="*/ 144571 w 144570"/>
                  <a:gd name="connsiteY6" fmla="*/ 178213 h 261222"/>
                  <a:gd name="connsiteX7" fmla="*/ 130283 w 144570"/>
                  <a:gd name="connsiteY7" fmla="*/ 187738 h 261222"/>
                  <a:gd name="connsiteX8" fmla="*/ 49511 w 144570"/>
                  <a:gd name="connsiteY8" fmla="*/ 182784 h 261222"/>
                  <a:gd name="connsiteX9" fmla="*/ 26270 w 144570"/>
                  <a:gd name="connsiteY9" fmla="*/ 196501 h 261222"/>
                  <a:gd name="connsiteX10" fmla="*/ 17221 w 144570"/>
                  <a:gd name="connsiteY10" fmla="*/ 210502 h 261222"/>
                  <a:gd name="connsiteX11" fmla="*/ 52369 w 144570"/>
                  <a:gd name="connsiteY11" fmla="*/ 0 h 261222"/>
                  <a:gd name="connsiteX12" fmla="*/ 47035 w 144570"/>
                  <a:gd name="connsiteY12" fmla="*/ 7144 h 261222"/>
                  <a:gd name="connsiteX13" fmla="*/ 6458 w 144570"/>
                  <a:gd name="connsiteY13" fmla="*/ 34099 h 261222"/>
                  <a:gd name="connsiteX14" fmla="*/ 2339 w 144570"/>
                  <a:gd name="connsiteY14" fmla="*/ 53881 h 261222"/>
                  <a:gd name="connsiteX15" fmla="*/ 3601 w 144570"/>
                  <a:gd name="connsiteY15" fmla="*/ 55531 h 261222"/>
                  <a:gd name="connsiteX16" fmla="*/ 19127 w 144570"/>
                  <a:gd name="connsiteY16" fmla="*/ 77533 h 261222"/>
                  <a:gd name="connsiteX17" fmla="*/ 24651 w 144570"/>
                  <a:gd name="connsiteY17" fmla="*/ 84296 h 261222"/>
                  <a:gd name="connsiteX18" fmla="*/ 29890 w 144570"/>
                  <a:gd name="connsiteY18" fmla="*/ 80772 h 261222"/>
                  <a:gd name="connsiteX19" fmla="*/ 35224 w 144570"/>
                  <a:gd name="connsiteY19" fmla="*/ 73533 h 261222"/>
                  <a:gd name="connsiteX20" fmla="*/ 35224 w 144570"/>
                  <a:gd name="connsiteY20" fmla="*/ 73533 h 26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4570" h="261222">
                    <a:moveTo>
                      <a:pt x="17221" y="210502"/>
                    </a:moveTo>
                    <a:cubicBezTo>
                      <a:pt x="11399" y="217010"/>
                      <a:pt x="11954" y="227006"/>
                      <a:pt x="18462" y="232829"/>
                    </a:cubicBezTo>
                    <a:cubicBezTo>
                      <a:pt x="18555" y="232913"/>
                      <a:pt x="18650" y="232995"/>
                      <a:pt x="18745" y="233077"/>
                    </a:cubicBezTo>
                    <a:lnTo>
                      <a:pt x="47320" y="257175"/>
                    </a:lnTo>
                    <a:lnTo>
                      <a:pt x="113138" y="261175"/>
                    </a:lnTo>
                    <a:cubicBezTo>
                      <a:pt x="119793" y="261725"/>
                      <a:pt x="125889" y="257434"/>
                      <a:pt x="127616" y="250984"/>
                    </a:cubicBezTo>
                    <a:lnTo>
                      <a:pt x="144571" y="178213"/>
                    </a:lnTo>
                    <a:cubicBezTo>
                      <a:pt x="142631" y="184345"/>
                      <a:pt x="136690" y="188305"/>
                      <a:pt x="130283" y="187738"/>
                    </a:cubicBezTo>
                    <a:lnTo>
                      <a:pt x="49511" y="182784"/>
                    </a:lnTo>
                    <a:cubicBezTo>
                      <a:pt x="39922" y="183058"/>
                      <a:pt x="31145" y="188238"/>
                      <a:pt x="26270" y="196501"/>
                    </a:cubicBezTo>
                    <a:cubicBezTo>
                      <a:pt x="23636" y="201404"/>
                      <a:pt x="20610" y="206087"/>
                      <a:pt x="17221" y="210502"/>
                    </a:cubicBezTo>
                    <a:close/>
                    <a:moveTo>
                      <a:pt x="52369" y="0"/>
                    </a:moveTo>
                    <a:cubicBezTo>
                      <a:pt x="51601" y="2991"/>
                      <a:pt x="49685" y="5558"/>
                      <a:pt x="47035" y="7144"/>
                    </a:cubicBezTo>
                    <a:lnTo>
                      <a:pt x="6458" y="34099"/>
                    </a:lnTo>
                    <a:cubicBezTo>
                      <a:pt x="-142" y="38424"/>
                      <a:pt x="-1986" y="47281"/>
                      <a:pt x="2339" y="53881"/>
                    </a:cubicBezTo>
                    <a:cubicBezTo>
                      <a:pt x="2719" y="54461"/>
                      <a:pt x="3141" y="55012"/>
                      <a:pt x="3601" y="55531"/>
                    </a:cubicBezTo>
                    <a:cubicBezTo>
                      <a:pt x="9345" y="62446"/>
                      <a:pt x="14536" y="69803"/>
                      <a:pt x="19127" y="77533"/>
                    </a:cubicBezTo>
                    <a:cubicBezTo>
                      <a:pt x="20674" y="80013"/>
                      <a:pt x="22530" y="82285"/>
                      <a:pt x="24651" y="84296"/>
                    </a:cubicBezTo>
                    <a:lnTo>
                      <a:pt x="29890" y="80772"/>
                    </a:lnTo>
                    <a:cubicBezTo>
                      <a:pt x="32499" y="79099"/>
                      <a:pt x="34399" y="76521"/>
                      <a:pt x="35224" y="73533"/>
                    </a:cubicBezTo>
                    <a:lnTo>
                      <a:pt x="35224" y="73533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B8DB902-6161-3512-7537-C1732C5068EB}"/>
                  </a:ext>
                </a:extLst>
              </p:cNvPr>
              <p:cNvSpPr/>
              <p:nvPr/>
            </p:nvSpPr>
            <p:spPr>
              <a:xfrm>
                <a:off x="4966793" y="4935925"/>
                <a:ext cx="344370" cy="180071"/>
              </a:xfrm>
              <a:custGeom>
                <a:avLst/>
                <a:gdLst>
                  <a:gd name="connsiteX0" fmla="*/ 288320 w 344370"/>
                  <a:gd name="connsiteY0" fmla="*/ 48150 h 180071"/>
                  <a:gd name="connsiteX1" fmla="*/ 321753 w 344370"/>
                  <a:gd name="connsiteY1" fmla="*/ 180071 h 180071"/>
                  <a:gd name="connsiteX2" fmla="*/ 271175 w 344370"/>
                  <a:gd name="connsiteY2" fmla="*/ 121683 h 180071"/>
                  <a:gd name="connsiteX3" fmla="*/ 27811 w 344370"/>
                  <a:gd name="connsiteY3" fmla="*/ 90918 h 180071"/>
                  <a:gd name="connsiteX4" fmla="*/ 5332 w 344370"/>
                  <a:gd name="connsiteY4" fmla="*/ 105872 h 180071"/>
                  <a:gd name="connsiteX5" fmla="*/ 44956 w 344370"/>
                  <a:gd name="connsiteY5" fmla="*/ 17384 h 180071"/>
                  <a:gd name="connsiteX6" fmla="*/ 288320 w 344370"/>
                  <a:gd name="connsiteY6" fmla="*/ 48150 h 180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370" h="180071">
                    <a:moveTo>
                      <a:pt x="288320" y="48150"/>
                    </a:moveTo>
                    <a:cubicBezTo>
                      <a:pt x="348899" y="90536"/>
                      <a:pt x="360900" y="145305"/>
                      <a:pt x="321753" y="180071"/>
                    </a:cubicBezTo>
                    <a:cubicBezTo>
                      <a:pt x="310881" y="156136"/>
                      <a:pt x="293316" y="135857"/>
                      <a:pt x="271175" y="121683"/>
                    </a:cubicBezTo>
                    <a:cubicBezTo>
                      <a:pt x="200976" y="72534"/>
                      <a:pt x="92105" y="58723"/>
                      <a:pt x="27811" y="90918"/>
                    </a:cubicBezTo>
                    <a:cubicBezTo>
                      <a:pt x="19684" y="94876"/>
                      <a:pt x="12124" y="99906"/>
                      <a:pt x="5332" y="105872"/>
                    </a:cubicBezTo>
                    <a:cubicBezTo>
                      <a:pt x="-8479" y="71486"/>
                      <a:pt x="4475" y="37672"/>
                      <a:pt x="44956" y="17384"/>
                    </a:cubicBezTo>
                    <a:cubicBezTo>
                      <a:pt x="109250" y="-14810"/>
                      <a:pt x="218121" y="-999"/>
                      <a:pt x="288320" y="481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E06E6890-7030-00EF-25F6-5A4F3972CB21}"/>
                  </a:ext>
                </a:extLst>
              </p:cNvPr>
              <p:cNvSpPr/>
              <p:nvPr/>
            </p:nvSpPr>
            <p:spPr>
              <a:xfrm>
                <a:off x="4721743" y="4857202"/>
                <a:ext cx="672435" cy="489870"/>
              </a:xfrm>
              <a:custGeom>
                <a:avLst/>
                <a:gdLst>
                  <a:gd name="connsiteX0" fmla="*/ 336679 w 672435"/>
                  <a:gd name="connsiteY0" fmla="*/ 426720 h 489870"/>
                  <a:gd name="connsiteX1" fmla="*/ 342299 w 672435"/>
                  <a:gd name="connsiteY1" fmla="*/ 436912 h 489870"/>
                  <a:gd name="connsiteX2" fmla="*/ 351824 w 672435"/>
                  <a:gd name="connsiteY2" fmla="*/ 475774 h 489870"/>
                  <a:gd name="connsiteX3" fmla="*/ 362397 w 672435"/>
                  <a:gd name="connsiteY3" fmla="*/ 489871 h 489870"/>
                  <a:gd name="connsiteX4" fmla="*/ 379542 w 672435"/>
                  <a:gd name="connsiteY4" fmla="*/ 416338 h 489870"/>
                  <a:gd name="connsiteX5" fmla="*/ 368969 w 672435"/>
                  <a:gd name="connsiteY5" fmla="*/ 402241 h 489870"/>
                  <a:gd name="connsiteX6" fmla="*/ 359444 w 672435"/>
                  <a:gd name="connsiteY6" fmla="*/ 363379 h 489870"/>
                  <a:gd name="connsiteX7" fmla="*/ 354015 w 672435"/>
                  <a:gd name="connsiteY7" fmla="*/ 353092 h 489870"/>
                  <a:gd name="connsiteX8" fmla="*/ 93125 w 672435"/>
                  <a:gd name="connsiteY8" fmla="*/ 359473 h 489870"/>
                  <a:gd name="connsiteX9" fmla="*/ 98268 w 672435"/>
                  <a:gd name="connsiteY9" fmla="*/ 370618 h 489870"/>
                  <a:gd name="connsiteX10" fmla="*/ 163038 w 672435"/>
                  <a:gd name="connsiteY10" fmla="*/ 416052 h 489870"/>
                  <a:gd name="connsiteX11" fmla="*/ 182088 w 672435"/>
                  <a:gd name="connsiteY11" fmla="*/ 421100 h 489870"/>
                  <a:gd name="connsiteX12" fmla="*/ 199233 w 672435"/>
                  <a:gd name="connsiteY12" fmla="*/ 347567 h 489870"/>
                  <a:gd name="connsiteX13" fmla="*/ 180660 w 672435"/>
                  <a:gd name="connsiteY13" fmla="*/ 342424 h 489870"/>
                  <a:gd name="connsiteX14" fmla="*/ 115985 w 672435"/>
                  <a:gd name="connsiteY14" fmla="*/ 297180 h 489870"/>
                  <a:gd name="connsiteX15" fmla="*/ 110841 w 672435"/>
                  <a:gd name="connsiteY15" fmla="*/ 285845 h 489870"/>
                  <a:gd name="connsiteX16" fmla="*/ 110841 w 672435"/>
                  <a:gd name="connsiteY16" fmla="*/ 285845 h 489870"/>
                  <a:gd name="connsiteX17" fmla="*/ 574328 w 672435"/>
                  <a:gd name="connsiteY17" fmla="*/ 439483 h 489870"/>
                  <a:gd name="connsiteX18" fmla="*/ 637955 w 672435"/>
                  <a:gd name="connsiteY18" fmla="*/ 477107 h 489870"/>
                  <a:gd name="connsiteX19" fmla="*/ 655386 w 672435"/>
                  <a:gd name="connsiteY19" fmla="*/ 480631 h 489870"/>
                  <a:gd name="connsiteX20" fmla="*/ 672435 w 672435"/>
                  <a:gd name="connsiteY20" fmla="*/ 407289 h 489870"/>
                  <a:gd name="connsiteX21" fmla="*/ 655100 w 672435"/>
                  <a:gd name="connsiteY21" fmla="*/ 404050 h 489870"/>
                  <a:gd name="connsiteX22" fmla="*/ 591949 w 672435"/>
                  <a:gd name="connsiteY22" fmla="*/ 365950 h 489870"/>
                  <a:gd name="connsiteX23" fmla="*/ 256 w 672435"/>
                  <a:gd name="connsiteY23" fmla="*/ 182308 h 489870"/>
                  <a:gd name="connsiteX24" fmla="*/ 256 w 672435"/>
                  <a:gd name="connsiteY24" fmla="*/ 186976 h 489870"/>
                  <a:gd name="connsiteX25" fmla="*/ 3304 w 672435"/>
                  <a:gd name="connsiteY25" fmla="*/ 229267 h 489870"/>
                  <a:gd name="connsiteX26" fmla="*/ 20544 w 672435"/>
                  <a:gd name="connsiteY26" fmla="*/ 248317 h 489870"/>
                  <a:gd name="connsiteX27" fmla="*/ 102936 w 672435"/>
                  <a:gd name="connsiteY27" fmla="*/ 264128 h 489870"/>
                  <a:gd name="connsiteX28" fmla="*/ 115032 w 672435"/>
                  <a:gd name="connsiteY28" fmla="*/ 269748 h 489870"/>
                  <a:gd name="connsiteX29" fmla="*/ 132177 w 672435"/>
                  <a:gd name="connsiteY29" fmla="*/ 196120 h 489870"/>
                  <a:gd name="connsiteX30" fmla="*/ 120081 w 672435"/>
                  <a:gd name="connsiteY30" fmla="*/ 190595 h 489870"/>
                  <a:gd name="connsiteX31" fmla="*/ 37785 w 672435"/>
                  <a:gd name="connsiteY31" fmla="*/ 175450 h 489870"/>
                  <a:gd name="connsiteX32" fmla="*/ 20544 w 672435"/>
                  <a:gd name="connsiteY32" fmla="*/ 156400 h 489870"/>
                  <a:gd name="connsiteX33" fmla="*/ 17496 w 672435"/>
                  <a:gd name="connsiteY33" fmla="*/ 114014 h 489870"/>
                  <a:gd name="connsiteX34" fmla="*/ 17496 w 672435"/>
                  <a:gd name="connsiteY34" fmla="*/ 109537 h 489870"/>
                  <a:gd name="connsiteX35" fmla="*/ 71694 w 672435"/>
                  <a:gd name="connsiteY35" fmla="*/ 73342 h 489870"/>
                  <a:gd name="connsiteX36" fmla="*/ 71694 w 672435"/>
                  <a:gd name="connsiteY36" fmla="*/ 73342 h 489870"/>
                  <a:gd name="connsiteX37" fmla="*/ 75980 w 672435"/>
                  <a:gd name="connsiteY37" fmla="*/ 84010 h 489870"/>
                  <a:gd name="connsiteX38" fmla="*/ 97792 w 672435"/>
                  <a:gd name="connsiteY38" fmla="*/ 102013 h 489870"/>
                  <a:gd name="connsiteX39" fmla="*/ 112651 w 672435"/>
                  <a:gd name="connsiteY39" fmla="*/ 103060 h 489870"/>
                  <a:gd name="connsiteX40" fmla="*/ 135987 w 672435"/>
                  <a:gd name="connsiteY40" fmla="*/ 89154 h 489870"/>
                  <a:gd name="connsiteX41" fmla="*/ 145512 w 672435"/>
                  <a:gd name="connsiteY41" fmla="*/ 75152 h 489870"/>
                  <a:gd name="connsiteX42" fmla="*/ 147703 w 672435"/>
                  <a:gd name="connsiteY42" fmla="*/ 71533 h 489870"/>
                  <a:gd name="connsiteX43" fmla="*/ 148751 w 672435"/>
                  <a:gd name="connsiteY43" fmla="*/ 68675 h 489870"/>
                  <a:gd name="connsiteX44" fmla="*/ 149227 w 672435"/>
                  <a:gd name="connsiteY44" fmla="*/ 62770 h 489870"/>
                  <a:gd name="connsiteX45" fmla="*/ 146751 w 672435"/>
                  <a:gd name="connsiteY45" fmla="*/ 55912 h 489870"/>
                  <a:gd name="connsiteX46" fmla="*/ 143893 w 672435"/>
                  <a:gd name="connsiteY46" fmla="*/ 52578 h 489870"/>
                  <a:gd name="connsiteX47" fmla="*/ 93315 w 672435"/>
                  <a:gd name="connsiteY47" fmla="*/ 10382 h 489870"/>
                  <a:gd name="connsiteX48" fmla="*/ 90267 w 672435"/>
                  <a:gd name="connsiteY48" fmla="*/ 7048 h 489870"/>
                  <a:gd name="connsiteX49" fmla="*/ 88648 w 672435"/>
                  <a:gd name="connsiteY49" fmla="*/ 2667 h 489870"/>
                  <a:gd name="connsiteX50" fmla="*/ 88648 w 672435"/>
                  <a:gd name="connsiteY50" fmla="*/ 0 h 489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72435" h="489870">
                    <a:moveTo>
                      <a:pt x="336679" y="426720"/>
                    </a:moveTo>
                    <a:cubicBezTo>
                      <a:pt x="339250" y="429683"/>
                      <a:pt x="341165" y="433156"/>
                      <a:pt x="342299" y="436912"/>
                    </a:cubicBezTo>
                    <a:lnTo>
                      <a:pt x="351824" y="475774"/>
                    </a:lnTo>
                    <a:cubicBezTo>
                      <a:pt x="353517" y="481602"/>
                      <a:pt x="357275" y="486614"/>
                      <a:pt x="362397" y="489871"/>
                    </a:cubicBezTo>
                    <a:lnTo>
                      <a:pt x="379542" y="416338"/>
                    </a:lnTo>
                    <a:cubicBezTo>
                      <a:pt x="374467" y="413030"/>
                      <a:pt x="370723" y="408038"/>
                      <a:pt x="368969" y="402241"/>
                    </a:cubicBezTo>
                    <a:lnTo>
                      <a:pt x="359444" y="363379"/>
                    </a:lnTo>
                    <a:cubicBezTo>
                      <a:pt x="358385" y="359603"/>
                      <a:pt x="356534" y="356097"/>
                      <a:pt x="354015" y="353092"/>
                    </a:cubicBezTo>
                    <a:close/>
                    <a:moveTo>
                      <a:pt x="93125" y="359473"/>
                    </a:moveTo>
                    <a:cubicBezTo>
                      <a:pt x="92225" y="363912"/>
                      <a:pt x="94306" y="368423"/>
                      <a:pt x="98268" y="370618"/>
                    </a:cubicBezTo>
                    <a:lnTo>
                      <a:pt x="163038" y="416052"/>
                    </a:lnTo>
                    <a:cubicBezTo>
                      <a:pt x="168762" y="419552"/>
                      <a:pt x="175382" y="421307"/>
                      <a:pt x="182088" y="421100"/>
                    </a:cubicBezTo>
                    <a:lnTo>
                      <a:pt x="199233" y="347567"/>
                    </a:lnTo>
                    <a:cubicBezTo>
                      <a:pt x="192669" y="347730"/>
                      <a:pt x="186205" y="345940"/>
                      <a:pt x="180660" y="342424"/>
                    </a:cubicBezTo>
                    <a:lnTo>
                      <a:pt x="115985" y="297180"/>
                    </a:lnTo>
                    <a:cubicBezTo>
                      <a:pt x="112038" y="294876"/>
                      <a:pt x="109976" y="290332"/>
                      <a:pt x="110841" y="285845"/>
                    </a:cubicBezTo>
                    <a:lnTo>
                      <a:pt x="110841" y="285845"/>
                    </a:lnTo>
                    <a:close/>
                    <a:moveTo>
                      <a:pt x="574328" y="439483"/>
                    </a:moveTo>
                    <a:lnTo>
                      <a:pt x="637955" y="477107"/>
                    </a:lnTo>
                    <a:cubicBezTo>
                      <a:pt x="643314" y="479910"/>
                      <a:pt x="649359" y="481132"/>
                      <a:pt x="655386" y="480631"/>
                    </a:cubicBezTo>
                    <a:lnTo>
                      <a:pt x="672435" y="407289"/>
                    </a:lnTo>
                    <a:cubicBezTo>
                      <a:pt x="666468" y="407839"/>
                      <a:pt x="660466" y="406717"/>
                      <a:pt x="655100" y="404050"/>
                    </a:cubicBezTo>
                    <a:lnTo>
                      <a:pt x="591949" y="365950"/>
                    </a:lnTo>
                    <a:close/>
                    <a:moveTo>
                      <a:pt x="256" y="182308"/>
                    </a:moveTo>
                    <a:cubicBezTo>
                      <a:pt x="-85" y="183845"/>
                      <a:pt x="-85" y="185439"/>
                      <a:pt x="256" y="186976"/>
                    </a:cubicBezTo>
                    <a:lnTo>
                      <a:pt x="3304" y="229267"/>
                    </a:lnTo>
                    <a:cubicBezTo>
                      <a:pt x="4498" y="238599"/>
                      <a:pt x="11377" y="246200"/>
                      <a:pt x="20544" y="248317"/>
                    </a:cubicBezTo>
                    <a:lnTo>
                      <a:pt x="102936" y="264128"/>
                    </a:lnTo>
                    <a:cubicBezTo>
                      <a:pt x="107301" y="265179"/>
                      <a:pt x="111413" y="267090"/>
                      <a:pt x="115032" y="269748"/>
                    </a:cubicBezTo>
                    <a:lnTo>
                      <a:pt x="132177" y="196120"/>
                    </a:lnTo>
                    <a:cubicBezTo>
                      <a:pt x="128554" y="193489"/>
                      <a:pt x="124441" y="191611"/>
                      <a:pt x="120081" y="190595"/>
                    </a:cubicBezTo>
                    <a:lnTo>
                      <a:pt x="37785" y="175450"/>
                    </a:lnTo>
                    <a:cubicBezTo>
                      <a:pt x="28588" y="173385"/>
                      <a:pt x="21685" y="165757"/>
                      <a:pt x="20544" y="156400"/>
                    </a:cubicBezTo>
                    <a:lnTo>
                      <a:pt x="17496" y="114014"/>
                    </a:lnTo>
                    <a:cubicBezTo>
                      <a:pt x="17352" y="112525"/>
                      <a:pt x="17352" y="111026"/>
                      <a:pt x="17496" y="109537"/>
                    </a:cubicBezTo>
                    <a:close/>
                    <a:moveTo>
                      <a:pt x="71694" y="73342"/>
                    </a:moveTo>
                    <a:lnTo>
                      <a:pt x="71694" y="73342"/>
                    </a:lnTo>
                    <a:cubicBezTo>
                      <a:pt x="70944" y="77428"/>
                      <a:pt x="72612" y="81579"/>
                      <a:pt x="75980" y="84010"/>
                    </a:cubicBezTo>
                    <a:lnTo>
                      <a:pt x="97792" y="102013"/>
                    </a:lnTo>
                    <a:lnTo>
                      <a:pt x="112651" y="103060"/>
                    </a:lnTo>
                    <a:cubicBezTo>
                      <a:pt x="122335" y="102853"/>
                      <a:pt x="131197" y="97572"/>
                      <a:pt x="135987" y="89154"/>
                    </a:cubicBezTo>
                    <a:cubicBezTo>
                      <a:pt x="138762" y="84226"/>
                      <a:pt x="141948" y="79542"/>
                      <a:pt x="145512" y="75152"/>
                    </a:cubicBezTo>
                    <a:cubicBezTo>
                      <a:pt x="146312" y="73989"/>
                      <a:pt x="147043" y="72780"/>
                      <a:pt x="147703" y="71533"/>
                    </a:cubicBezTo>
                    <a:lnTo>
                      <a:pt x="148751" y="68675"/>
                    </a:lnTo>
                    <a:cubicBezTo>
                      <a:pt x="149280" y="66754"/>
                      <a:pt x="149442" y="64751"/>
                      <a:pt x="149227" y="62770"/>
                    </a:cubicBezTo>
                    <a:cubicBezTo>
                      <a:pt x="149026" y="60304"/>
                      <a:pt x="148171" y="57937"/>
                      <a:pt x="146751" y="55912"/>
                    </a:cubicBezTo>
                    <a:cubicBezTo>
                      <a:pt x="146071" y="54593"/>
                      <a:pt x="145092" y="53451"/>
                      <a:pt x="143893" y="52578"/>
                    </a:cubicBezTo>
                    <a:lnTo>
                      <a:pt x="93315" y="10382"/>
                    </a:lnTo>
                    <a:cubicBezTo>
                      <a:pt x="92171" y="9396"/>
                      <a:pt x="91148" y="8277"/>
                      <a:pt x="90267" y="7048"/>
                    </a:cubicBezTo>
                    <a:cubicBezTo>
                      <a:pt x="89372" y="5745"/>
                      <a:pt x="88816" y="4239"/>
                      <a:pt x="88648" y="2667"/>
                    </a:cubicBezTo>
                    <a:cubicBezTo>
                      <a:pt x="88553" y="1780"/>
                      <a:pt x="88553" y="887"/>
                      <a:pt x="88648" y="0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15BF2BA4-E80F-8CF4-A9D1-240D64017601}"/>
                  </a:ext>
                </a:extLst>
              </p:cNvPr>
              <p:cNvSpPr/>
              <p:nvPr/>
            </p:nvSpPr>
            <p:spPr>
              <a:xfrm>
                <a:off x="4721743" y="4857202"/>
                <a:ext cx="672435" cy="489870"/>
              </a:xfrm>
              <a:custGeom>
                <a:avLst/>
                <a:gdLst>
                  <a:gd name="connsiteX0" fmla="*/ 336679 w 672435"/>
                  <a:gd name="connsiteY0" fmla="*/ 426720 h 489870"/>
                  <a:gd name="connsiteX1" fmla="*/ 342299 w 672435"/>
                  <a:gd name="connsiteY1" fmla="*/ 436912 h 489870"/>
                  <a:gd name="connsiteX2" fmla="*/ 351824 w 672435"/>
                  <a:gd name="connsiteY2" fmla="*/ 475774 h 489870"/>
                  <a:gd name="connsiteX3" fmla="*/ 362397 w 672435"/>
                  <a:gd name="connsiteY3" fmla="*/ 489871 h 489870"/>
                  <a:gd name="connsiteX4" fmla="*/ 379542 w 672435"/>
                  <a:gd name="connsiteY4" fmla="*/ 416338 h 489870"/>
                  <a:gd name="connsiteX5" fmla="*/ 368969 w 672435"/>
                  <a:gd name="connsiteY5" fmla="*/ 402241 h 489870"/>
                  <a:gd name="connsiteX6" fmla="*/ 359444 w 672435"/>
                  <a:gd name="connsiteY6" fmla="*/ 363379 h 489870"/>
                  <a:gd name="connsiteX7" fmla="*/ 354015 w 672435"/>
                  <a:gd name="connsiteY7" fmla="*/ 353092 h 489870"/>
                  <a:gd name="connsiteX8" fmla="*/ 93125 w 672435"/>
                  <a:gd name="connsiteY8" fmla="*/ 359473 h 489870"/>
                  <a:gd name="connsiteX9" fmla="*/ 98268 w 672435"/>
                  <a:gd name="connsiteY9" fmla="*/ 370618 h 489870"/>
                  <a:gd name="connsiteX10" fmla="*/ 163038 w 672435"/>
                  <a:gd name="connsiteY10" fmla="*/ 416052 h 489870"/>
                  <a:gd name="connsiteX11" fmla="*/ 182088 w 672435"/>
                  <a:gd name="connsiteY11" fmla="*/ 421100 h 489870"/>
                  <a:gd name="connsiteX12" fmla="*/ 199233 w 672435"/>
                  <a:gd name="connsiteY12" fmla="*/ 347567 h 489870"/>
                  <a:gd name="connsiteX13" fmla="*/ 180660 w 672435"/>
                  <a:gd name="connsiteY13" fmla="*/ 342424 h 489870"/>
                  <a:gd name="connsiteX14" fmla="*/ 115985 w 672435"/>
                  <a:gd name="connsiteY14" fmla="*/ 297180 h 489870"/>
                  <a:gd name="connsiteX15" fmla="*/ 110841 w 672435"/>
                  <a:gd name="connsiteY15" fmla="*/ 285845 h 489870"/>
                  <a:gd name="connsiteX16" fmla="*/ 110841 w 672435"/>
                  <a:gd name="connsiteY16" fmla="*/ 285845 h 489870"/>
                  <a:gd name="connsiteX17" fmla="*/ 574328 w 672435"/>
                  <a:gd name="connsiteY17" fmla="*/ 439483 h 489870"/>
                  <a:gd name="connsiteX18" fmla="*/ 637955 w 672435"/>
                  <a:gd name="connsiteY18" fmla="*/ 477107 h 489870"/>
                  <a:gd name="connsiteX19" fmla="*/ 655386 w 672435"/>
                  <a:gd name="connsiteY19" fmla="*/ 480631 h 489870"/>
                  <a:gd name="connsiteX20" fmla="*/ 672435 w 672435"/>
                  <a:gd name="connsiteY20" fmla="*/ 407289 h 489870"/>
                  <a:gd name="connsiteX21" fmla="*/ 655100 w 672435"/>
                  <a:gd name="connsiteY21" fmla="*/ 404050 h 489870"/>
                  <a:gd name="connsiteX22" fmla="*/ 591949 w 672435"/>
                  <a:gd name="connsiteY22" fmla="*/ 365950 h 489870"/>
                  <a:gd name="connsiteX23" fmla="*/ 256 w 672435"/>
                  <a:gd name="connsiteY23" fmla="*/ 182308 h 489870"/>
                  <a:gd name="connsiteX24" fmla="*/ 256 w 672435"/>
                  <a:gd name="connsiteY24" fmla="*/ 186976 h 489870"/>
                  <a:gd name="connsiteX25" fmla="*/ 3304 w 672435"/>
                  <a:gd name="connsiteY25" fmla="*/ 229267 h 489870"/>
                  <a:gd name="connsiteX26" fmla="*/ 20544 w 672435"/>
                  <a:gd name="connsiteY26" fmla="*/ 248317 h 489870"/>
                  <a:gd name="connsiteX27" fmla="*/ 102936 w 672435"/>
                  <a:gd name="connsiteY27" fmla="*/ 264128 h 489870"/>
                  <a:gd name="connsiteX28" fmla="*/ 115032 w 672435"/>
                  <a:gd name="connsiteY28" fmla="*/ 269748 h 489870"/>
                  <a:gd name="connsiteX29" fmla="*/ 132177 w 672435"/>
                  <a:gd name="connsiteY29" fmla="*/ 196120 h 489870"/>
                  <a:gd name="connsiteX30" fmla="*/ 120081 w 672435"/>
                  <a:gd name="connsiteY30" fmla="*/ 190595 h 489870"/>
                  <a:gd name="connsiteX31" fmla="*/ 37785 w 672435"/>
                  <a:gd name="connsiteY31" fmla="*/ 175450 h 489870"/>
                  <a:gd name="connsiteX32" fmla="*/ 20544 w 672435"/>
                  <a:gd name="connsiteY32" fmla="*/ 156400 h 489870"/>
                  <a:gd name="connsiteX33" fmla="*/ 17496 w 672435"/>
                  <a:gd name="connsiteY33" fmla="*/ 114014 h 489870"/>
                  <a:gd name="connsiteX34" fmla="*/ 17496 w 672435"/>
                  <a:gd name="connsiteY34" fmla="*/ 109537 h 489870"/>
                  <a:gd name="connsiteX35" fmla="*/ 71694 w 672435"/>
                  <a:gd name="connsiteY35" fmla="*/ 73342 h 489870"/>
                  <a:gd name="connsiteX36" fmla="*/ 71694 w 672435"/>
                  <a:gd name="connsiteY36" fmla="*/ 73342 h 489870"/>
                  <a:gd name="connsiteX37" fmla="*/ 75980 w 672435"/>
                  <a:gd name="connsiteY37" fmla="*/ 84010 h 489870"/>
                  <a:gd name="connsiteX38" fmla="*/ 97792 w 672435"/>
                  <a:gd name="connsiteY38" fmla="*/ 102013 h 489870"/>
                  <a:gd name="connsiteX39" fmla="*/ 112651 w 672435"/>
                  <a:gd name="connsiteY39" fmla="*/ 103060 h 489870"/>
                  <a:gd name="connsiteX40" fmla="*/ 135987 w 672435"/>
                  <a:gd name="connsiteY40" fmla="*/ 89154 h 489870"/>
                  <a:gd name="connsiteX41" fmla="*/ 145512 w 672435"/>
                  <a:gd name="connsiteY41" fmla="*/ 75152 h 489870"/>
                  <a:gd name="connsiteX42" fmla="*/ 147703 w 672435"/>
                  <a:gd name="connsiteY42" fmla="*/ 71533 h 489870"/>
                  <a:gd name="connsiteX43" fmla="*/ 148751 w 672435"/>
                  <a:gd name="connsiteY43" fmla="*/ 68675 h 489870"/>
                  <a:gd name="connsiteX44" fmla="*/ 149227 w 672435"/>
                  <a:gd name="connsiteY44" fmla="*/ 62770 h 489870"/>
                  <a:gd name="connsiteX45" fmla="*/ 146751 w 672435"/>
                  <a:gd name="connsiteY45" fmla="*/ 55912 h 489870"/>
                  <a:gd name="connsiteX46" fmla="*/ 143893 w 672435"/>
                  <a:gd name="connsiteY46" fmla="*/ 52578 h 489870"/>
                  <a:gd name="connsiteX47" fmla="*/ 93315 w 672435"/>
                  <a:gd name="connsiteY47" fmla="*/ 10382 h 489870"/>
                  <a:gd name="connsiteX48" fmla="*/ 90267 w 672435"/>
                  <a:gd name="connsiteY48" fmla="*/ 7048 h 489870"/>
                  <a:gd name="connsiteX49" fmla="*/ 88648 w 672435"/>
                  <a:gd name="connsiteY49" fmla="*/ 2667 h 489870"/>
                  <a:gd name="connsiteX50" fmla="*/ 88648 w 672435"/>
                  <a:gd name="connsiteY50" fmla="*/ 0 h 489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72435" h="489870">
                    <a:moveTo>
                      <a:pt x="336679" y="426720"/>
                    </a:moveTo>
                    <a:cubicBezTo>
                      <a:pt x="339250" y="429683"/>
                      <a:pt x="341165" y="433156"/>
                      <a:pt x="342299" y="436912"/>
                    </a:cubicBezTo>
                    <a:lnTo>
                      <a:pt x="351824" y="475774"/>
                    </a:lnTo>
                    <a:cubicBezTo>
                      <a:pt x="353517" y="481602"/>
                      <a:pt x="357275" y="486614"/>
                      <a:pt x="362397" y="489871"/>
                    </a:cubicBezTo>
                    <a:lnTo>
                      <a:pt x="379542" y="416338"/>
                    </a:lnTo>
                    <a:cubicBezTo>
                      <a:pt x="374467" y="413030"/>
                      <a:pt x="370723" y="408038"/>
                      <a:pt x="368969" y="402241"/>
                    </a:cubicBezTo>
                    <a:lnTo>
                      <a:pt x="359444" y="363379"/>
                    </a:lnTo>
                    <a:cubicBezTo>
                      <a:pt x="358385" y="359603"/>
                      <a:pt x="356534" y="356097"/>
                      <a:pt x="354015" y="353092"/>
                    </a:cubicBezTo>
                    <a:close/>
                    <a:moveTo>
                      <a:pt x="93125" y="359473"/>
                    </a:moveTo>
                    <a:cubicBezTo>
                      <a:pt x="92225" y="363912"/>
                      <a:pt x="94306" y="368423"/>
                      <a:pt x="98268" y="370618"/>
                    </a:cubicBezTo>
                    <a:lnTo>
                      <a:pt x="163038" y="416052"/>
                    </a:lnTo>
                    <a:cubicBezTo>
                      <a:pt x="168762" y="419552"/>
                      <a:pt x="175382" y="421307"/>
                      <a:pt x="182088" y="421100"/>
                    </a:cubicBezTo>
                    <a:lnTo>
                      <a:pt x="199233" y="347567"/>
                    </a:lnTo>
                    <a:cubicBezTo>
                      <a:pt x="192669" y="347730"/>
                      <a:pt x="186205" y="345940"/>
                      <a:pt x="180660" y="342424"/>
                    </a:cubicBezTo>
                    <a:lnTo>
                      <a:pt x="115985" y="297180"/>
                    </a:lnTo>
                    <a:cubicBezTo>
                      <a:pt x="112038" y="294876"/>
                      <a:pt x="109976" y="290332"/>
                      <a:pt x="110841" y="285845"/>
                    </a:cubicBezTo>
                    <a:lnTo>
                      <a:pt x="110841" y="285845"/>
                    </a:lnTo>
                    <a:close/>
                    <a:moveTo>
                      <a:pt x="574328" y="439483"/>
                    </a:moveTo>
                    <a:lnTo>
                      <a:pt x="637955" y="477107"/>
                    </a:lnTo>
                    <a:cubicBezTo>
                      <a:pt x="643314" y="479910"/>
                      <a:pt x="649359" y="481132"/>
                      <a:pt x="655386" y="480631"/>
                    </a:cubicBezTo>
                    <a:lnTo>
                      <a:pt x="672435" y="407289"/>
                    </a:lnTo>
                    <a:cubicBezTo>
                      <a:pt x="666468" y="407839"/>
                      <a:pt x="660466" y="406717"/>
                      <a:pt x="655100" y="404050"/>
                    </a:cubicBezTo>
                    <a:lnTo>
                      <a:pt x="591949" y="365950"/>
                    </a:lnTo>
                    <a:close/>
                    <a:moveTo>
                      <a:pt x="256" y="182308"/>
                    </a:moveTo>
                    <a:cubicBezTo>
                      <a:pt x="-85" y="183845"/>
                      <a:pt x="-85" y="185439"/>
                      <a:pt x="256" y="186976"/>
                    </a:cubicBezTo>
                    <a:lnTo>
                      <a:pt x="3304" y="229267"/>
                    </a:lnTo>
                    <a:cubicBezTo>
                      <a:pt x="4498" y="238599"/>
                      <a:pt x="11377" y="246200"/>
                      <a:pt x="20544" y="248317"/>
                    </a:cubicBezTo>
                    <a:lnTo>
                      <a:pt x="102936" y="264128"/>
                    </a:lnTo>
                    <a:cubicBezTo>
                      <a:pt x="107301" y="265179"/>
                      <a:pt x="111413" y="267090"/>
                      <a:pt x="115032" y="269748"/>
                    </a:cubicBezTo>
                    <a:lnTo>
                      <a:pt x="132177" y="196120"/>
                    </a:lnTo>
                    <a:cubicBezTo>
                      <a:pt x="128554" y="193489"/>
                      <a:pt x="124441" y="191611"/>
                      <a:pt x="120081" y="190595"/>
                    </a:cubicBezTo>
                    <a:lnTo>
                      <a:pt x="37785" y="175450"/>
                    </a:lnTo>
                    <a:cubicBezTo>
                      <a:pt x="28588" y="173385"/>
                      <a:pt x="21685" y="165757"/>
                      <a:pt x="20544" y="156400"/>
                    </a:cubicBezTo>
                    <a:lnTo>
                      <a:pt x="17496" y="114014"/>
                    </a:lnTo>
                    <a:cubicBezTo>
                      <a:pt x="17352" y="112525"/>
                      <a:pt x="17352" y="111026"/>
                      <a:pt x="17496" y="109537"/>
                    </a:cubicBezTo>
                    <a:close/>
                    <a:moveTo>
                      <a:pt x="71694" y="73342"/>
                    </a:moveTo>
                    <a:lnTo>
                      <a:pt x="71694" y="73342"/>
                    </a:lnTo>
                    <a:cubicBezTo>
                      <a:pt x="70944" y="77428"/>
                      <a:pt x="72612" y="81579"/>
                      <a:pt x="75980" y="84010"/>
                    </a:cubicBezTo>
                    <a:lnTo>
                      <a:pt x="97792" y="102013"/>
                    </a:lnTo>
                    <a:lnTo>
                      <a:pt x="112651" y="103060"/>
                    </a:lnTo>
                    <a:cubicBezTo>
                      <a:pt x="122335" y="102853"/>
                      <a:pt x="131197" y="97572"/>
                      <a:pt x="135987" y="89154"/>
                    </a:cubicBezTo>
                    <a:cubicBezTo>
                      <a:pt x="138762" y="84226"/>
                      <a:pt x="141948" y="79542"/>
                      <a:pt x="145512" y="75152"/>
                    </a:cubicBezTo>
                    <a:cubicBezTo>
                      <a:pt x="146312" y="73989"/>
                      <a:pt x="147043" y="72780"/>
                      <a:pt x="147703" y="71533"/>
                    </a:cubicBezTo>
                    <a:lnTo>
                      <a:pt x="148751" y="68675"/>
                    </a:lnTo>
                    <a:cubicBezTo>
                      <a:pt x="149280" y="66754"/>
                      <a:pt x="149442" y="64751"/>
                      <a:pt x="149227" y="62770"/>
                    </a:cubicBezTo>
                    <a:cubicBezTo>
                      <a:pt x="149026" y="60304"/>
                      <a:pt x="148171" y="57937"/>
                      <a:pt x="146751" y="55912"/>
                    </a:cubicBezTo>
                    <a:cubicBezTo>
                      <a:pt x="146071" y="54593"/>
                      <a:pt x="145092" y="53451"/>
                      <a:pt x="143893" y="52578"/>
                    </a:cubicBezTo>
                    <a:lnTo>
                      <a:pt x="93315" y="10382"/>
                    </a:lnTo>
                    <a:cubicBezTo>
                      <a:pt x="92171" y="9396"/>
                      <a:pt x="91148" y="8277"/>
                      <a:pt x="90267" y="7048"/>
                    </a:cubicBezTo>
                    <a:cubicBezTo>
                      <a:pt x="89372" y="5745"/>
                      <a:pt x="88816" y="4239"/>
                      <a:pt x="88648" y="2667"/>
                    </a:cubicBezTo>
                    <a:cubicBezTo>
                      <a:pt x="88553" y="1780"/>
                      <a:pt x="88553" y="887"/>
                      <a:pt x="88648" y="0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7AA6857D-20A4-DA4D-40FE-8F015705388D}"/>
                  </a:ext>
                </a:extLst>
              </p:cNvPr>
              <p:cNvSpPr/>
              <p:nvPr/>
            </p:nvSpPr>
            <p:spPr>
              <a:xfrm>
                <a:off x="4738978" y="4795448"/>
                <a:ext cx="799584" cy="493660"/>
              </a:xfrm>
              <a:custGeom>
                <a:avLst/>
                <a:gdLst>
                  <a:gd name="connsiteX0" fmla="*/ 133039 w 799584"/>
                  <a:gd name="connsiteY0" fmla="*/ 27654 h 493660"/>
                  <a:gd name="connsiteX1" fmla="*/ 78556 w 799584"/>
                  <a:gd name="connsiteY1" fmla="*/ 54896 h 493660"/>
                  <a:gd name="connsiteX2" fmla="*/ 71417 w 799584"/>
                  <a:gd name="connsiteY2" fmla="*/ 66318 h 493660"/>
                  <a:gd name="connsiteX3" fmla="*/ 76461 w 799584"/>
                  <a:gd name="connsiteY3" fmla="*/ 72707 h 493660"/>
                  <a:gd name="connsiteX4" fmla="*/ 127038 w 799584"/>
                  <a:gd name="connsiteY4" fmla="*/ 114903 h 493660"/>
                  <a:gd name="connsiteX5" fmla="*/ 128785 w 799584"/>
                  <a:gd name="connsiteY5" fmla="*/ 137331 h 493660"/>
                  <a:gd name="connsiteX6" fmla="*/ 128658 w 799584"/>
                  <a:gd name="connsiteY6" fmla="*/ 137478 h 493660"/>
                  <a:gd name="connsiteX7" fmla="*/ 119133 w 799584"/>
                  <a:gd name="connsiteY7" fmla="*/ 151479 h 493660"/>
                  <a:gd name="connsiteX8" fmla="*/ 95892 w 799584"/>
                  <a:gd name="connsiteY8" fmla="*/ 165291 h 493660"/>
                  <a:gd name="connsiteX9" fmla="*/ 15215 w 799584"/>
                  <a:gd name="connsiteY9" fmla="*/ 160433 h 493660"/>
                  <a:gd name="connsiteX10" fmla="*/ 62 w 799584"/>
                  <a:gd name="connsiteY10" fmla="*/ 172969 h 493660"/>
                  <a:gd name="connsiteX11" fmla="*/ 70 w 799584"/>
                  <a:gd name="connsiteY11" fmla="*/ 175673 h 493660"/>
                  <a:gd name="connsiteX12" fmla="*/ 3213 w 799584"/>
                  <a:gd name="connsiteY12" fmla="*/ 218059 h 493660"/>
                  <a:gd name="connsiteX13" fmla="*/ 20454 w 799584"/>
                  <a:gd name="connsiteY13" fmla="*/ 237109 h 493660"/>
                  <a:gd name="connsiteX14" fmla="*/ 102845 w 799584"/>
                  <a:gd name="connsiteY14" fmla="*/ 252920 h 493660"/>
                  <a:gd name="connsiteX15" fmla="*/ 126657 w 799584"/>
                  <a:gd name="connsiteY15" fmla="*/ 270351 h 493660"/>
                  <a:gd name="connsiteX16" fmla="*/ 142088 w 799584"/>
                  <a:gd name="connsiteY16" fmla="*/ 292354 h 493660"/>
                  <a:gd name="connsiteX17" fmla="*/ 141262 w 799584"/>
                  <a:gd name="connsiteY17" fmla="*/ 312138 h 493660"/>
                  <a:gd name="connsiteX18" fmla="*/ 139230 w 799584"/>
                  <a:gd name="connsiteY18" fmla="*/ 313690 h 493660"/>
                  <a:gd name="connsiteX19" fmla="*/ 98749 w 799584"/>
                  <a:gd name="connsiteY19" fmla="*/ 340551 h 493660"/>
                  <a:gd name="connsiteX20" fmla="*/ 94385 w 799584"/>
                  <a:gd name="connsiteY20" fmla="*/ 354570 h 493660"/>
                  <a:gd name="connsiteX21" fmla="*/ 98749 w 799584"/>
                  <a:gd name="connsiteY21" fmla="*/ 358934 h 493660"/>
                  <a:gd name="connsiteX22" fmla="*/ 163519 w 799584"/>
                  <a:gd name="connsiteY22" fmla="*/ 404273 h 493660"/>
                  <a:gd name="connsiteX23" fmla="*/ 192094 w 799584"/>
                  <a:gd name="connsiteY23" fmla="*/ 407988 h 493660"/>
                  <a:gd name="connsiteX24" fmla="*/ 247625 w 799584"/>
                  <a:gd name="connsiteY24" fmla="*/ 387318 h 493660"/>
                  <a:gd name="connsiteX25" fmla="*/ 277819 w 799584"/>
                  <a:gd name="connsiteY25" fmla="*/ 388271 h 493660"/>
                  <a:gd name="connsiteX26" fmla="*/ 322777 w 799584"/>
                  <a:gd name="connsiteY26" fmla="*/ 404749 h 493660"/>
                  <a:gd name="connsiteX27" fmla="*/ 342303 w 799584"/>
                  <a:gd name="connsiteY27" fmla="*/ 425323 h 493660"/>
                  <a:gd name="connsiteX28" fmla="*/ 351828 w 799584"/>
                  <a:gd name="connsiteY28" fmla="*/ 464090 h 493660"/>
                  <a:gd name="connsiteX29" fmla="*/ 371926 w 799584"/>
                  <a:gd name="connsiteY29" fmla="*/ 481997 h 493660"/>
                  <a:gd name="connsiteX30" fmla="*/ 463461 w 799584"/>
                  <a:gd name="connsiteY30" fmla="*/ 493522 h 493660"/>
                  <a:gd name="connsiteX31" fmla="*/ 481311 w 799584"/>
                  <a:gd name="connsiteY31" fmla="*/ 479830 h 493660"/>
                  <a:gd name="connsiteX32" fmla="*/ 481369 w 799584"/>
                  <a:gd name="connsiteY32" fmla="*/ 479330 h 493660"/>
                  <a:gd name="connsiteX33" fmla="*/ 485274 w 799584"/>
                  <a:gd name="connsiteY33" fmla="*/ 444468 h 493660"/>
                  <a:gd name="connsiteX34" fmla="*/ 503276 w 799584"/>
                  <a:gd name="connsiteY34" fmla="*/ 427419 h 493660"/>
                  <a:gd name="connsiteX35" fmla="*/ 543757 w 799584"/>
                  <a:gd name="connsiteY35" fmla="*/ 422370 h 493660"/>
                  <a:gd name="connsiteX36" fmla="*/ 573761 w 799584"/>
                  <a:gd name="connsiteY36" fmla="*/ 427419 h 493660"/>
                  <a:gd name="connsiteX37" fmla="*/ 638150 w 799584"/>
                  <a:gd name="connsiteY37" fmla="*/ 465519 h 493660"/>
                  <a:gd name="connsiteX38" fmla="*/ 666725 w 799584"/>
                  <a:gd name="connsiteY38" fmla="*/ 466471 h 493660"/>
                  <a:gd name="connsiteX39" fmla="*/ 721208 w 799584"/>
                  <a:gd name="connsiteY39" fmla="*/ 439229 h 493660"/>
                  <a:gd name="connsiteX40" fmla="*/ 728268 w 799584"/>
                  <a:gd name="connsiteY40" fmla="*/ 427757 h 493660"/>
                  <a:gd name="connsiteX41" fmla="*/ 723208 w 799584"/>
                  <a:gd name="connsiteY41" fmla="*/ 421418 h 493660"/>
                  <a:gd name="connsiteX42" fmla="*/ 672630 w 799584"/>
                  <a:gd name="connsiteY42" fmla="*/ 379317 h 493660"/>
                  <a:gd name="connsiteX43" fmla="*/ 671011 w 799584"/>
                  <a:gd name="connsiteY43" fmla="*/ 356648 h 493660"/>
                  <a:gd name="connsiteX44" fmla="*/ 680536 w 799584"/>
                  <a:gd name="connsiteY44" fmla="*/ 342646 h 493660"/>
                  <a:gd name="connsiteX45" fmla="*/ 703682 w 799584"/>
                  <a:gd name="connsiteY45" fmla="*/ 328835 h 493660"/>
                  <a:gd name="connsiteX46" fmla="*/ 784454 w 799584"/>
                  <a:gd name="connsiteY46" fmla="*/ 333693 h 493660"/>
                  <a:gd name="connsiteX47" fmla="*/ 799521 w 799584"/>
                  <a:gd name="connsiteY47" fmla="*/ 321263 h 493660"/>
                  <a:gd name="connsiteX48" fmla="*/ 799503 w 799584"/>
                  <a:gd name="connsiteY48" fmla="*/ 318453 h 493660"/>
                  <a:gd name="connsiteX49" fmla="*/ 796360 w 799584"/>
                  <a:gd name="connsiteY49" fmla="*/ 276066 h 493660"/>
                  <a:gd name="connsiteX50" fmla="*/ 779215 w 799584"/>
                  <a:gd name="connsiteY50" fmla="*/ 257016 h 493660"/>
                  <a:gd name="connsiteX51" fmla="*/ 696729 w 799584"/>
                  <a:gd name="connsiteY51" fmla="*/ 241205 h 493660"/>
                  <a:gd name="connsiteX52" fmla="*/ 673011 w 799584"/>
                  <a:gd name="connsiteY52" fmla="*/ 223774 h 493660"/>
                  <a:gd name="connsiteX53" fmla="*/ 657486 w 799584"/>
                  <a:gd name="connsiteY53" fmla="*/ 201772 h 493660"/>
                  <a:gd name="connsiteX54" fmla="*/ 658551 w 799584"/>
                  <a:gd name="connsiteY54" fmla="*/ 181864 h 493660"/>
                  <a:gd name="connsiteX55" fmla="*/ 660438 w 799584"/>
                  <a:gd name="connsiteY55" fmla="*/ 180435 h 493660"/>
                  <a:gd name="connsiteX56" fmla="*/ 700920 w 799584"/>
                  <a:gd name="connsiteY56" fmla="*/ 153575 h 493660"/>
                  <a:gd name="connsiteX57" fmla="*/ 705284 w 799584"/>
                  <a:gd name="connsiteY57" fmla="*/ 139556 h 493660"/>
                  <a:gd name="connsiteX58" fmla="*/ 700920 w 799584"/>
                  <a:gd name="connsiteY58" fmla="*/ 135192 h 493660"/>
                  <a:gd name="connsiteX59" fmla="*/ 636150 w 799584"/>
                  <a:gd name="connsiteY59" fmla="*/ 89853 h 493660"/>
                  <a:gd name="connsiteX60" fmla="*/ 607575 w 799584"/>
                  <a:gd name="connsiteY60" fmla="*/ 86233 h 493660"/>
                  <a:gd name="connsiteX61" fmla="*/ 552139 w 799584"/>
                  <a:gd name="connsiteY61" fmla="*/ 106426 h 493660"/>
                  <a:gd name="connsiteX62" fmla="*/ 521945 w 799584"/>
                  <a:gd name="connsiteY62" fmla="*/ 105378 h 493660"/>
                  <a:gd name="connsiteX63" fmla="*/ 477082 w 799584"/>
                  <a:gd name="connsiteY63" fmla="*/ 88900 h 493660"/>
                  <a:gd name="connsiteX64" fmla="*/ 457461 w 799584"/>
                  <a:gd name="connsiteY64" fmla="*/ 68421 h 493660"/>
                  <a:gd name="connsiteX65" fmla="*/ 447936 w 799584"/>
                  <a:gd name="connsiteY65" fmla="*/ 29559 h 493660"/>
                  <a:gd name="connsiteX66" fmla="*/ 427743 w 799584"/>
                  <a:gd name="connsiteY66" fmla="*/ 11748 h 493660"/>
                  <a:gd name="connsiteX67" fmla="*/ 336303 w 799584"/>
                  <a:gd name="connsiteY67" fmla="*/ 127 h 493660"/>
                  <a:gd name="connsiteX68" fmla="*/ 318327 w 799584"/>
                  <a:gd name="connsiteY68" fmla="*/ 14095 h 493660"/>
                  <a:gd name="connsiteX69" fmla="*/ 318300 w 799584"/>
                  <a:gd name="connsiteY69" fmla="*/ 14319 h 493660"/>
                  <a:gd name="connsiteX70" fmla="*/ 314490 w 799584"/>
                  <a:gd name="connsiteY70" fmla="*/ 49181 h 493660"/>
                  <a:gd name="connsiteX71" fmla="*/ 296393 w 799584"/>
                  <a:gd name="connsiteY71" fmla="*/ 66231 h 493660"/>
                  <a:gd name="connsiteX72" fmla="*/ 256007 w 799584"/>
                  <a:gd name="connsiteY72" fmla="*/ 71279 h 493660"/>
                  <a:gd name="connsiteX73" fmla="*/ 226003 w 799584"/>
                  <a:gd name="connsiteY73" fmla="*/ 66326 h 493660"/>
                  <a:gd name="connsiteX74" fmla="*/ 161519 w 799584"/>
                  <a:gd name="connsiteY74" fmla="*/ 28226 h 493660"/>
                  <a:gd name="connsiteX75" fmla="*/ 133039 w 799584"/>
                  <a:gd name="connsiteY75" fmla="*/ 27654 h 493660"/>
                  <a:gd name="connsiteX76" fmla="*/ 516135 w 799584"/>
                  <a:gd name="connsiteY76" fmla="*/ 188912 h 493660"/>
                  <a:gd name="connsiteX77" fmla="*/ 527088 w 799584"/>
                  <a:gd name="connsiteY77" fmla="*/ 336074 h 493660"/>
                  <a:gd name="connsiteX78" fmla="*/ 283725 w 799584"/>
                  <a:gd name="connsiteY78" fmla="*/ 305403 h 493660"/>
                  <a:gd name="connsiteX79" fmla="*/ 272866 w 799584"/>
                  <a:gd name="connsiteY79" fmla="*/ 158242 h 493660"/>
                  <a:gd name="connsiteX80" fmla="*/ 516135 w 799584"/>
                  <a:gd name="connsiteY80" fmla="*/ 188532 h 49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799584" h="493660">
                    <a:moveTo>
                      <a:pt x="133039" y="27654"/>
                    </a:moveTo>
                    <a:lnTo>
                      <a:pt x="78556" y="54896"/>
                    </a:lnTo>
                    <a:cubicBezTo>
                      <a:pt x="73430" y="56078"/>
                      <a:pt x="70234" y="61193"/>
                      <a:pt x="71417" y="66318"/>
                    </a:cubicBezTo>
                    <a:cubicBezTo>
                      <a:pt x="72058" y="69095"/>
                      <a:pt x="73908" y="71440"/>
                      <a:pt x="76461" y="72707"/>
                    </a:cubicBezTo>
                    <a:lnTo>
                      <a:pt x="127038" y="114903"/>
                    </a:lnTo>
                    <a:cubicBezTo>
                      <a:pt x="133714" y="120614"/>
                      <a:pt x="134496" y="130656"/>
                      <a:pt x="128785" y="137331"/>
                    </a:cubicBezTo>
                    <a:cubicBezTo>
                      <a:pt x="128743" y="137380"/>
                      <a:pt x="128700" y="137429"/>
                      <a:pt x="128658" y="137478"/>
                    </a:cubicBezTo>
                    <a:cubicBezTo>
                      <a:pt x="125157" y="141915"/>
                      <a:pt x="121974" y="146594"/>
                      <a:pt x="119133" y="151479"/>
                    </a:cubicBezTo>
                    <a:cubicBezTo>
                      <a:pt x="114392" y="159887"/>
                      <a:pt x="105543" y="165146"/>
                      <a:pt x="95892" y="165291"/>
                    </a:cubicBezTo>
                    <a:lnTo>
                      <a:pt x="15215" y="160433"/>
                    </a:lnTo>
                    <a:cubicBezTo>
                      <a:pt x="7569" y="159710"/>
                      <a:pt x="784" y="165323"/>
                      <a:pt x="62" y="172969"/>
                    </a:cubicBezTo>
                    <a:cubicBezTo>
                      <a:pt x="-23" y="173869"/>
                      <a:pt x="-20" y="174774"/>
                      <a:pt x="70" y="175673"/>
                    </a:cubicBezTo>
                    <a:lnTo>
                      <a:pt x="3213" y="218059"/>
                    </a:lnTo>
                    <a:cubicBezTo>
                      <a:pt x="4407" y="227391"/>
                      <a:pt x="11287" y="234993"/>
                      <a:pt x="20454" y="237109"/>
                    </a:cubicBezTo>
                    <a:lnTo>
                      <a:pt x="102845" y="252920"/>
                    </a:lnTo>
                    <a:cubicBezTo>
                      <a:pt x="112669" y="255578"/>
                      <a:pt x="121155" y="261790"/>
                      <a:pt x="126657" y="270351"/>
                    </a:cubicBezTo>
                    <a:cubicBezTo>
                      <a:pt x="131349" y="277992"/>
                      <a:pt x="136502" y="285340"/>
                      <a:pt x="142088" y="292354"/>
                    </a:cubicBezTo>
                    <a:cubicBezTo>
                      <a:pt x="147323" y="298045"/>
                      <a:pt x="146953" y="306903"/>
                      <a:pt x="141262" y="312138"/>
                    </a:cubicBezTo>
                    <a:cubicBezTo>
                      <a:pt x="140634" y="312716"/>
                      <a:pt x="139954" y="313236"/>
                      <a:pt x="139230" y="313690"/>
                    </a:cubicBezTo>
                    <a:lnTo>
                      <a:pt x="98749" y="340551"/>
                    </a:lnTo>
                    <a:cubicBezTo>
                      <a:pt x="93673" y="343217"/>
                      <a:pt x="91719" y="349493"/>
                      <a:pt x="94385" y="354570"/>
                    </a:cubicBezTo>
                    <a:cubicBezTo>
                      <a:pt x="95364" y="356433"/>
                      <a:pt x="96886" y="357955"/>
                      <a:pt x="98749" y="358934"/>
                    </a:cubicBezTo>
                    <a:lnTo>
                      <a:pt x="163519" y="404273"/>
                    </a:lnTo>
                    <a:cubicBezTo>
                      <a:pt x="172054" y="409598"/>
                      <a:pt x="182481" y="410954"/>
                      <a:pt x="192094" y="407988"/>
                    </a:cubicBezTo>
                    <a:lnTo>
                      <a:pt x="247625" y="387318"/>
                    </a:lnTo>
                    <a:cubicBezTo>
                      <a:pt x="257519" y="384294"/>
                      <a:pt x="268135" y="384629"/>
                      <a:pt x="277819" y="388271"/>
                    </a:cubicBezTo>
                    <a:cubicBezTo>
                      <a:pt x="292520" y="394513"/>
                      <a:pt x="307525" y="400013"/>
                      <a:pt x="322777" y="404749"/>
                    </a:cubicBezTo>
                    <a:cubicBezTo>
                      <a:pt x="332111" y="408228"/>
                      <a:pt x="339317" y="415821"/>
                      <a:pt x="342303" y="425323"/>
                    </a:cubicBezTo>
                    <a:lnTo>
                      <a:pt x="351828" y="464090"/>
                    </a:lnTo>
                    <a:cubicBezTo>
                      <a:pt x="354620" y="473368"/>
                      <a:pt x="362389" y="480290"/>
                      <a:pt x="371926" y="481997"/>
                    </a:cubicBezTo>
                    <a:lnTo>
                      <a:pt x="463461" y="493522"/>
                    </a:lnTo>
                    <a:cubicBezTo>
                      <a:pt x="472171" y="494670"/>
                      <a:pt x="480162" y="488540"/>
                      <a:pt x="481311" y="479830"/>
                    </a:cubicBezTo>
                    <a:cubicBezTo>
                      <a:pt x="481332" y="479664"/>
                      <a:pt x="481352" y="479497"/>
                      <a:pt x="481369" y="479330"/>
                    </a:cubicBezTo>
                    <a:lnTo>
                      <a:pt x="485274" y="444468"/>
                    </a:lnTo>
                    <a:cubicBezTo>
                      <a:pt x="486571" y="435286"/>
                      <a:pt x="494036" y="428215"/>
                      <a:pt x="503276" y="427419"/>
                    </a:cubicBezTo>
                    <a:cubicBezTo>
                      <a:pt x="516853" y="426493"/>
                      <a:pt x="530368" y="424808"/>
                      <a:pt x="543757" y="422370"/>
                    </a:cubicBezTo>
                    <a:cubicBezTo>
                      <a:pt x="554040" y="420908"/>
                      <a:pt x="564523" y="422672"/>
                      <a:pt x="573761" y="427419"/>
                    </a:cubicBezTo>
                    <a:lnTo>
                      <a:pt x="638150" y="465519"/>
                    </a:lnTo>
                    <a:cubicBezTo>
                      <a:pt x="647045" y="470125"/>
                      <a:pt x="657543" y="470475"/>
                      <a:pt x="666725" y="466471"/>
                    </a:cubicBezTo>
                    <a:lnTo>
                      <a:pt x="721208" y="439229"/>
                    </a:lnTo>
                    <a:cubicBezTo>
                      <a:pt x="726325" y="438011"/>
                      <a:pt x="729486" y="432875"/>
                      <a:pt x="728268" y="427757"/>
                    </a:cubicBezTo>
                    <a:cubicBezTo>
                      <a:pt x="727610" y="424996"/>
                      <a:pt x="725755" y="422671"/>
                      <a:pt x="723208" y="421418"/>
                    </a:cubicBezTo>
                    <a:lnTo>
                      <a:pt x="672630" y="379317"/>
                    </a:lnTo>
                    <a:cubicBezTo>
                      <a:pt x="665988" y="373472"/>
                      <a:pt x="665266" y="363378"/>
                      <a:pt x="671011" y="356648"/>
                    </a:cubicBezTo>
                    <a:cubicBezTo>
                      <a:pt x="674541" y="352232"/>
                      <a:pt x="677725" y="347551"/>
                      <a:pt x="680536" y="342646"/>
                    </a:cubicBezTo>
                    <a:cubicBezTo>
                      <a:pt x="685288" y="334295"/>
                      <a:pt x="694076" y="329051"/>
                      <a:pt x="703682" y="328835"/>
                    </a:cubicBezTo>
                    <a:lnTo>
                      <a:pt x="784454" y="333693"/>
                    </a:lnTo>
                    <a:cubicBezTo>
                      <a:pt x="792047" y="334421"/>
                      <a:pt x="798793" y="328857"/>
                      <a:pt x="799521" y="321263"/>
                    </a:cubicBezTo>
                    <a:cubicBezTo>
                      <a:pt x="799611" y="320328"/>
                      <a:pt x="799605" y="319386"/>
                      <a:pt x="799503" y="318453"/>
                    </a:cubicBezTo>
                    <a:lnTo>
                      <a:pt x="796360" y="276066"/>
                    </a:lnTo>
                    <a:cubicBezTo>
                      <a:pt x="795153" y="266773"/>
                      <a:pt x="788330" y="259192"/>
                      <a:pt x="779215" y="257016"/>
                    </a:cubicBezTo>
                    <a:lnTo>
                      <a:pt x="696729" y="241205"/>
                    </a:lnTo>
                    <a:cubicBezTo>
                      <a:pt x="686932" y="238543"/>
                      <a:pt x="678477" y="232329"/>
                      <a:pt x="673011" y="223774"/>
                    </a:cubicBezTo>
                    <a:cubicBezTo>
                      <a:pt x="668319" y="216111"/>
                      <a:pt x="663133" y="208761"/>
                      <a:pt x="657486" y="201772"/>
                    </a:cubicBezTo>
                    <a:cubicBezTo>
                      <a:pt x="652282" y="195980"/>
                      <a:pt x="652760" y="187067"/>
                      <a:pt x="658551" y="181864"/>
                    </a:cubicBezTo>
                    <a:cubicBezTo>
                      <a:pt x="659139" y="181336"/>
                      <a:pt x="659770" y="180858"/>
                      <a:pt x="660438" y="180435"/>
                    </a:cubicBezTo>
                    <a:lnTo>
                      <a:pt x="700920" y="153575"/>
                    </a:lnTo>
                    <a:cubicBezTo>
                      <a:pt x="705996" y="150909"/>
                      <a:pt x="707950" y="144632"/>
                      <a:pt x="705284" y="139556"/>
                    </a:cubicBezTo>
                    <a:cubicBezTo>
                      <a:pt x="704305" y="137692"/>
                      <a:pt x="702783" y="136170"/>
                      <a:pt x="700920" y="135192"/>
                    </a:cubicBezTo>
                    <a:lnTo>
                      <a:pt x="636150" y="89853"/>
                    </a:lnTo>
                    <a:cubicBezTo>
                      <a:pt x="627592" y="84584"/>
                      <a:pt x="617176" y="83264"/>
                      <a:pt x="607575" y="86233"/>
                    </a:cubicBezTo>
                    <a:lnTo>
                      <a:pt x="552139" y="106426"/>
                    </a:lnTo>
                    <a:cubicBezTo>
                      <a:pt x="542235" y="109420"/>
                      <a:pt x="531618" y="109051"/>
                      <a:pt x="521945" y="105378"/>
                    </a:cubicBezTo>
                    <a:cubicBezTo>
                      <a:pt x="507372" y="99187"/>
                      <a:pt x="492322" y="93662"/>
                      <a:pt x="477082" y="88900"/>
                    </a:cubicBezTo>
                    <a:cubicBezTo>
                      <a:pt x="467749" y="85441"/>
                      <a:pt x="460518" y="77893"/>
                      <a:pt x="457461" y="68421"/>
                    </a:cubicBezTo>
                    <a:lnTo>
                      <a:pt x="447936" y="29559"/>
                    </a:lnTo>
                    <a:cubicBezTo>
                      <a:pt x="445138" y="20266"/>
                      <a:pt x="437312" y="13364"/>
                      <a:pt x="427743" y="11748"/>
                    </a:cubicBezTo>
                    <a:lnTo>
                      <a:pt x="336303" y="127"/>
                    </a:lnTo>
                    <a:cubicBezTo>
                      <a:pt x="327482" y="-980"/>
                      <a:pt x="319433" y="5274"/>
                      <a:pt x="318327" y="14095"/>
                    </a:cubicBezTo>
                    <a:cubicBezTo>
                      <a:pt x="318318" y="14170"/>
                      <a:pt x="318309" y="14244"/>
                      <a:pt x="318300" y="14319"/>
                    </a:cubicBezTo>
                    <a:lnTo>
                      <a:pt x="314490" y="49181"/>
                    </a:lnTo>
                    <a:cubicBezTo>
                      <a:pt x="313152" y="58379"/>
                      <a:pt x="305654" y="65442"/>
                      <a:pt x="296393" y="66231"/>
                    </a:cubicBezTo>
                    <a:cubicBezTo>
                      <a:pt x="282848" y="67162"/>
                      <a:pt x="269365" y="68847"/>
                      <a:pt x="256007" y="71279"/>
                    </a:cubicBezTo>
                    <a:cubicBezTo>
                      <a:pt x="245734" y="72770"/>
                      <a:pt x="235252" y="71039"/>
                      <a:pt x="226003" y="66326"/>
                    </a:cubicBezTo>
                    <a:lnTo>
                      <a:pt x="161519" y="28226"/>
                    </a:lnTo>
                    <a:cubicBezTo>
                      <a:pt x="152589" y="23785"/>
                      <a:pt x="142140" y="23575"/>
                      <a:pt x="133039" y="27654"/>
                    </a:cubicBezTo>
                    <a:close/>
                    <a:moveTo>
                      <a:pt x="516135" y="188912"/>
                    </a:moveTo>
                    <a:cubicBezTo>
                      <a:pt x="586334" y="238062"/>
                      <a:pt x="591192" y="303975"/>
                      <a:pt x="527088" y="336074"/>
                    </a:cubicBezTo>
                    <a:cubicBezTo>
                      <a:pt x="462985" y="368173"/>
                      <a:pt x="353924" y="354457"/>
                      <a:pt x="283725" y="305403"/>
                    </a:cubicBezTo>
                    <a:cubicBezTo>
                      <a:pt x="213525" y="256350"/>
                      <a:pt x="208668" y="190341"/>
                      <a:pt x="272866" y="158242"/>
                    </a:cubicBezTo>
                    <a:cubicBezTo>
                      <a:pt x="337065" y="126143"/>
                      <a:pt x="445936" y="139478"/>
                      <a:pt x="516135" y="188532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FCC086E-0E5A-CDF4-AB0A-E54A76312CF8}"/>
                  </a:ext>
                </a:extLst>
              </p:cNvPr>
              <p:cNvSpPr/>
              <p:nvPr/>
            </p:nvSpPr>
            <p:spPr>
              <a:xfrm>
                <a:off x="4738978" y="4795448"/>
                <a:ext cx="799584" cy="493660"/>
              </a:xfrm>
              <a:custGeom>
                <a:avLst/>
                <a:gdLst>
                  <a:gd name="connsiteX0" fmla="*/ 133039 w 799584"/>
                  <a:gd name="connsiteY0" fmla="*/ 27654 h 493660"/>
                  <a:gd name="connsiteX1" fmla="*/ 78556 w 799584"/>
                  <a:gd name="connsiteY1" fmla="*/ 54896 h 493660"/>
                  <a:gd name="connsiteX2" fmla="*/ 71417 w 799584"/>
                  <a:gd name="connsiteY2" fmla="*/ 66318 h 493660"/>
                  <a:gd name="connsiteX3" fmla="*/ 76461 w 799584"/>
                  <a:gd name="connsiteY3" fmla="*/ 72707 h 493660"/>
                  <a:gd name="connsiteX4" fmla="*/ 127038 w 799584"/>
                  <a:gd name="connsiteY4" fmla="*/ 114903 h 493660"/>
                  <a:gd name="connsiteX5" fmla="*/ 128785 w 799584"/>
                  <a:gd name="connsiteY5" fmla="*/ 137331 h 493660"/>
                  <a:gd name="connsiteX6" fmla="*/ 128658 w 799584"/>
                  <a:gd name="connsiteY6" fmla="*/ 137478 h 493660"/>
                  <a:gd name="connsiteX7" fmla="*/ 119133 w 799584"/>
                  <a:gd name="connsiteY7" fmla="*/ 151479 h 493660"/>
                  <a:gd name="connsiteX8" fmla="*/ 95892 w 799584"/>
                  <a:gd name="connsiteY8" fmla="*/ 165291 h 493660"/>
                  <a:gd name="connsiteX9" fmla="*/ 15215 w 799584"/>
                  <a:gd name="connsiteY9" fmla="*/ 160433 h 493660"/>
                  <a:gd name="connsiteX10" fmla="*/ 62 w 799584"/>
                  <a:gd name="connsiteY10" fmla="*/ 172969 h 493660"/>
                  <a:gd name="connsiteX11" fmla="*/ 70 w 799584"/>
                  <a:gd name="connsiteY11" fmla="*/ 175673 h 493660"/>
                  <a:gd name="connsiteX12" fmla="*/ 3213 w 799584"/>
                  <a:gd name="connsiteY12" fmla="*/ 218059 h 493660"/>
                  <a:gd name="connsiteX13" fmla="*/ 20454 w 799584"/>
                  <a:gd name="connsiteY13" fmla="*/ 237109 h 493660"/>
                  <a:gd name="connsiteX14" fmla="*/ 102845 w 799584"/>
                  <a:gd name="connsiteY14" fmla="*/ 252920 h 493660"/>
                  <a:gd name="connsiteX15" fmla="*/ 126657 w 799584"/>
                  <a:gd name="connsiteY15" fmla="*/ 270351 h 493660"/>
                  <a:gd name="connsiteX16" fmla="*/ 142088 w 799584"/>
                  <a:gd name="connsiteY16" fmla="*/ 292354 h 493660"/>
                  <a:gd name="connsiteX17" fmla="*/ 141262 w 799584"/>
                  <a:gd name="connsiteY17" fmla="*/ 312138 h 493660"/>
                  <a:gd name="connsiteX18" fmla="*/ 139230 w 799584"/>
                  <a:gd name="connsiteY18" fmla="*/ 313690 h 493660"/>
                  <a:gd name="connsiteX19" fmla="*/ 98749 w 799584"/>
                  <a:gd name="connsiteY19" fmla="*/ 340551 h 493660"/>
                  <a:gd name="connsiteX20" fmla="*/ 94385 w 799584"/>
                  <a:gd name="connsiteY20" fmla="*/ 354570 h 493660"/>
                  <a:gd name="connsiteX21" fmla="*/ 98749 w 799584"/>
                  <a:gd name="connsiteY21" fmla="*/ 358934 h 493660"/>
                  <a:gd name="connsiteX22" fmla="*/ 163519 w 799584"/>
                  <a:gd name="connsiteY22" fmla="*/ 404273 h 493660"/>
                  <a:gd name="connsiteX23" fmla="*/ 192094 w 799584"/>
                  <a:gd name="connsiteY23" fmla="*/ 407988 h 493660"/>
                  <a:gd name="connsiteX24" fmla="*/ 247625 w 799584"/>
                  <a:gd name="connsiteY24" fmla="*/ 387318 h 493660"/>
                  <a:gd name="connsiteX25" fmla="*/ 277819 w 799584"/>
                  <a:gd name="connsiteY25" fmla="*/ 388271 h 493660"/>
                  <a:gd name="connsiteX26" fmla="*/ 322777 w 799584"/>
                  <a:gd name="connsiteY26" fmla="*/ 404749 h 493660"/>
                  <a:gd name="connsiteX27" fmla="*/ 342303 w 799584"/>
                  <a:gd name="connsiteY27" fmla="*/ 425323 h 493660"/>
                  <a:gd name="connsiteX28" fmla="*/ 351828 w 799584"/>
                  <a:gd name="connsiteY28" fmla="*/ 464090 h 493660"/>
                  <a:gd name="connsiteX29" fmla="*/ 371926 w 799584"/>
                  <a:gd name="connsiteY29" fmla="*/ 481997 h 493660"/>
                  <a:gd name="connsiteX30" fmla="*/ 463461 w 799584"/>
                  <a:gd name="connsiteY30" fmla="*/ 493522 h 493660"/>
                  <a:gd name="connsiteX31" fmla="*/ 481311 w 799584"/>
                  <a:gd name="connsiteY31" fmla="*/ 479830 h 493660"/>
                  <a:gd name="connsiteX32" fmla="*/ 481369 w 799584"/>
                  <a:gd name="connsiteY32" fmla="*/ 479330 h 493660"/>
                  <a:gd name="connsiteX33" fmla="*/ 485274 w 799584"/>
                  <a:gd name="connsiteY33" fmla="*/ 444468 h 493660"/>
                  <a:gd name="connsiteX34" fmla="*/ 503276 w 799584"/>
                  <a:gd name="connsiteY34" fmla="*/ 427419 h 493660"/>
                  <a:gd name="connsiteX35" fmla="*/ 543757 w 799584"/>
                  <a:gd name="connsiteY35" fmla="*/ 422370 h 493660"/>
                  <a:gd name="connsiteX36" fmla="*/ 573761 w 799584"/>
                  <a:gd name="connsiteY36" fmla="*/ 427419 h 493660"/>
                  <a:gd name="connsiteX37" fmla="*/ 638150 w 799584"/>
                  <a:gd name="connsiteY37" fmla="*/ 465519 h 493660"/>
                  <a:gd name="connsiteX38" fmla="*/ 666725 w 799584"/>
                  <a:gd name="connsiteY38" fmla="*/ 466471 h 493660"/>
                  <a:gd name="connsiteX39" fmla="*/ 721208 w 799584"/>
                  <a:gd name="connsiteY39" fmla="*/ 439229 h 493660"/>
                  <a:gd name="connsiteX40" fmla="*/ 728268 w 799584"/>
                  <a:gd name="connsiteY40" fmla="*/ 427757 h 493660"/>
                  <a:gd name="connsiteX41" fmla="*/ 723208 w 799584"/>
                  <a:gd name="connsiteY41" fmla="*/ 421418 h 493660"/>
                  <a:gd name="connsiteX42" fmla="*/ 672630 w 799584"/>
                  <a:gd name="connsiteY42" fmla="*/ 379317 h 493660"/>
                  <a:gd name="connsiteX43" fmla="*/ 671011 w 799584"/>
                  <a:gd name="connsiteY43" fmla="*/ 356648 h 493660"/>
                  <a:gd name="connsiteX44" fmla="*/ 680536 w 799584"/>
                  <a:gd name="connsiteY44" fmla="*/ 342646 h 493660"/>
                  <a:gd name="connsiteX45" fmla="*/ 703682 w 799584"/>
                  <a:gd name="connsiteY45" fmla="*/ 328835 h 493660"/>
                  <a:gd name="connsiteX46" fmla="*/ 784454 w 799584"/>
                  <a:gd name="connsiteY46" fmla="*/ 333693 h 493660"/>
                  <a:gd name="connsiteX47" fmla="*/ 799521 w 799584"/>
                  <a:gd name="connsiteY47" fmla="*/ 321263 h 493660"/>
                  <a:gd name="connsiteX48" fmla="*/ 799503 w 799584"/>
                  <a:gd name="connsiteY48" fmla="*/ 318453 h 493660"/>
                  <a:gd name="connsiteX49" fmla="*/ 796360 w 799584"/>
                  <a:gd name="connsiteY49" fmla="*/ 276066 h 493660"/>
                  <a:gd name="connsiteX50" fmla="*/ 779215 w 799584"/>
                  <a:gd name="connsiteY50" fmla="*/ 257016 h 493660"/>
                  <a:gd name="connsiteX51" fmla="*/ 696729 w 799584"/>
                  <a:gd name="connsiteY51" fmla="*/ 241205 h 493660"/>
                  <a:gd name="connsiteX52" fmla="*/ 673011 w 799584"/>
                  <a:gd name="connsiteY52" fmla="*/ 223774 h 493660"/>
                  <a:gd name="connsiteX53" fmla="*/ 657486 w 799584"/>
                  <a:gd name="connsiteY53" fmla="*/ 201772 h 493660"/>
                  <a:gd name="connsiteX54" fmla="*/ 658551 w 799584"/>
                  <a:gd name="connsiteY54" fmla="*/ 181864 h 493660"/>
                  <a:gd name="connsiteX55" fmla="*/ 660438 w 799584"/>
                  <a:gd name="connsiteY55" fmla="*/ 180435 h 493660"/>
                  <a:gd name="connsiteX56" fmla="*/ 700920 w 799584"/>
                  <a:gd name="connsiteY56" fmla="*/ 153575 h 493660"/>
                  <a:gd name="connsiteX57" fmla="*/ 705284 w 799584"/>
                  <a:gd name="connsiteY57" fmla="*/ 139556 h 493660"/>
                  <a:gd name="connsiteX58" fmla="*/ 700920 w 799584"/>
                  <a:gd name="connsiteY58" fmla="*/ 135192 h 493660"/>
                  <a:gd name="connsiteX59" fmla="*/ 636150 w 799584"/>
                  <a:gd name="connsiteY59" fmla="*/ 89853 h 493660"/>
                  <a:gd name="connsiteX60" fmla="*/ 607575 w 799584"/>
                  <a:gd name="connsiteY60" fmla="*/ 86233 h 493660"/>
                  <a:gd name="connsiteX61" fmla="*/ 552139 w 799584"/>
                  <a:gd name="connsiteY61" fmla="*/ 106426 h 493660"/>
                  <a:gd name="connsiteX62" fmla="*/ 521945 w 799584"/>
                  <a:gd name="connsiteY62" fmla="*/ 105378 h 493660"/>
                  <a:gd name="connsiteX63" fmla="*/ 477082 w 799584"/>
                  <a:gd name="connsiteY63" fmla="*/ 88900 h 493660"/>
                  <a:gd name="connsiteX64" fmla="*/ 457461 w 799584"/>
                  <a:gd name="connsiteY64" fmla="*/ 68421 h 493660"/>
                  <a:gd name="connsiteX65" fmla="*/ 447936 w 799584"/>
                  <a:gd name="connsiteY65" fmla="*/ 29559 h 493660"/>
                  <a:gd name="connsiteX66" fmla="*/ 427743 w 799584"/>
                  <a:gd name="connsiteY66" fmla="*/ 11748 h 493660"/>
                  <a:gd name="connsiteX67" fmla="*/ 336303 w 799584"/>
                  <a:gd name="connsiteY67" fmla="*/ 127 h 493660"/>
                  <a:gd name="connsiteX68" fmla="*/ 318327 w 799584"/>
                  <a:gd name="connsiteY68" fmla="*/ 14095 h 493660"/>
                  <a:gd name="connsiteX69" fmla="*/ 318300 w 799584"/>
                  <a:gd name="connsiteY69" fmla="*/ 14319 h 493660"/>
                  <a:gd name="connsiteX70" fmla="*/ 314490 w 799584"/>
                  <a:gd name="connsiteY70" fmla="*/ 49181 h 493660"/>
                  <a:gd name="connsiteX71" fmla="*/ 296393 w 799584"/>
                  <a:gd name="connsiteY71" fmla="*/ 66231 h 493660"/>
                  <a:gd name="connsiteX72" fmla="*/ 256007 w 799584"/>
                  <a:gd name="connsiteY72" fmla="*/ 71279 h 493660"/>
                  <a:gd name="connsiteX73" fmla="*/ 226003 w 799584"/>
                  <a:gd name="connsiteY73" fmla="*/ 66326 h 493660"/>
                  <a:gd name="connsiteX74" fmla="*/ 161519 w 799584"/>
                  <a:gd name="connsiteY74" fmla="*/ 28226 h 493660"/>
                  <a:gd name="connsiteX75" fmla="*/ 133039 w 799584"/>
                  <a:gd name="connsiteY75" fmla="*/ 27654 h 493660"/>
                  <a:gd name="connsiteX76" fmla="*/ 516135 w 799584"/>
                  <a:gd name="connsiteY76" fmla="*/ 188912 h 493660"/>
                  <a:gd name="connsiteX77" fmla="*/ 527088 w 799584"/>
                  <a:gd name="connsiteY77" fmla="*/ 336074 h 493660"/>
                  <a:gd name="connsiteX78" fmla="*/ 283725 w 799584"/>
                  <a:gd name="connsiteY78" fmla="*/ 305403 h 493660"/>
                  <a:gd name="connsiteX79" fmla="*/ 272866 w 799584"/>
                  <a:gd name="connsiteY79" fmla="*/ 158242 h 493660"/>
                  <a:gd name="connsiteX80" fmla="*/ 516135 w 799584"/>
                  <a:gd name="connsiteY80" fmla="*/ 188532 h 49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799584" h="493660">
                    <a:moveTo>
                      <a:pt x="133039" y="27654"/>
                    </a:moveTo>
                    <a:lnTo>
                      <a:pt x="78556" y="54896"/>
                    </a:lnTo>
                    <a:cubicBezTo>
                      <a:pt x="73430" y="56078"/>
                      <a:pt x="70234" y="61193"/>
                      <a:pt x="71417" y="66318"/>
                    </a:cubicBezTo>
                    <a:cubicBezTo>
                      <a:pt x="72058" y="69095"/>
                      <a:pt x="73908" y="71440"/>
                      <a:pt x="76461" y="72707"/>
                    </a:cubicBezTo>
                    <a:lnTo>
                      <a:pt x="127038" y="114903"/>
                    </a:lnTo>
                    <a:cubicBezTo>
                      <a:pt x="133714" y="120614"/>
                      <a:pt x="134496" y="130656"/>
                      <a:pt x="128785" y="137331"/>
                    </a:cubicBezTo>
                    <a:cubicBezTo>
                      <a:pt x="128743" y="137380"/>
                      <a:pt x="128700" y="137429"/>
                      <a:pt x="128658" y="137478"/>
                    </a:cubicBezTo>
                    <a:cubicBezTo>
                      <a:pt x="125157" y="141915"/>
                      <a:pt x="121974" y="146594"/>
                      <a:pt x="119133" y="151479"/>
                    </a:cubicBezTo>
                    <a:cubicBezTo>
                      <a:pt x="114392" y="159887"/>
                      <a:pt x="105543" y="165146"/>
                      <a:pt x="95892" y="165291"/>
                    </a:cubicBezTo>
                    <a:lnTo>
                      <a:pt x="15215" y="160433"/>
                    </a:lnTo>
                    <a:cubicBezTo>
                      <a:pt x="7569" y="159710"/>
                      <a:pt x="784" y="165323"/>
                      <a:pt x="62" y="172969"/>
                    </a:cubicBezTo>
                    <a:cubicBezTo>
                      <a:pt x="-23" y="173869"/>
                      <a:pt x="-20" y="174774"/>
                      <a:pt x="70" y="175673"/>
                    </a:cubicBezTo>
                    <a:lnTo>
                      <a:pt x="3213" y="218059"/>
                    </a:lnTo>
                    <a:cubicBezTo>
                      <a:pt x="4407" y="227391"/>
                      <a:pt x="11287" y="234993"/>
                      <a:pt x="20454" y="237109"/>
                    </a:cubicBezTo>
                    <a:lnTo>
                      <a:pt x="102845" y="252920"/>
                    </a:lnTo>
                    <a:cubicBezTo>
                      <a:pt x="112669" y="255578"/>
                      <a:pt x="121155" y="261790"/>
                      <a:pt x="126657" y="270351"/>
                    </a:cubicBezTo>
                    <a:cubicBezTo>
                      <a:pt x="131349" y="277992"/>
                      <a:pt x="136502" y="285340"/>
                      <a:pt x="142088" y="292354"/>
                    </a:cubicBezTo>
                    <a:cubicBezTo>
                      <a:pt x="147323" y="298045"/>
                      <a:pt x="146953" y="306903"/>
                      <a:pt x="141262" y="312138"/>
                    </a:cubicBezTo>
                    <a:cubicBezTo>
                      <a:pt x="140634" y="312716"/>
                      <a:pt x="139954" y="313236"/>
                      <a:pt x="139230" y="313690"/>
                    </a:cubicBezTo>
                    <a:lnTo>
                      <a:pt x="98749" y="340551"/>
                    </a:lnTo>
                    <a:cubicBezTo>
                      <a:pt x="93673" y="343217"/>
                      <a:pt x="91719" y="349493"/>
                      <a:pt x="94385" y="354570"/>
                    </a:cubicBezTo>
                    <a:cubicBezTo>
                      <a:pt x="95364" y="356433"/>
                      <a:pt x="96886" y="357955"/>
                      <a:pt x="98749" y="358934"/>
                    </a:cubicBezTo>
                    <a:lnTo>
                      <a:pt x="163519" y="404273"/>
                    </a:lnTo>
                    <a:cubicBezTo>
                      <a:pt x="172054" y="409598"/>
                      <a:pt x="182481" y="410954"/>
                      <a:pt x="192094" y="407988"/>
                    </a:cubicBezTo>
                    <a:lnTo>
                      <a:pt x="247625" y="387318"/>
                    </a:lnTo>
                    <a:cubicBezTo>
                      <a:pt x="257519" y="384294"/>
                      <a:pt x="268135" y="384629"/>
                      <a:pt x="277819" y="388271"/>
                    </a:cubicBezTo>
                    <a:cubicBezTo>
                      <a:pt x="292520" y="394513"/>
                      <a:pt x="307525" y="400013"/>
                      <a:pt x="322777" y="404749"/>
                    </a:cubicBezTo>
                    <a:cubicBezTo>
                      <a:pt x="332111" y="408228"/>
                      <a:pt x="339317" y="415821"/>
                      <a:pt x="342303" y="425323"/>
                    </a:cubicBezTo>
                    <a:lnTo>
                      <a:pt x="351828" y="464090"/>
                    </a:lnTo>
                    <a:cubicBezTo>
                      <a:pt x="354620" y="473368"/>
                      <a:pt x="362389" y="480290"/>
                      <a:pt x="371926" y="481997"/>
                    </a:cubicBezTo>
                    <a:lnTo>
                      <a:pt x="463461" y="493522"/>
                    </a:lnTo>
                    <a:cubicBezTo>
                      <a:pt x="472171" y="494670"/>
                      <a:pt x="480162" y="488540"/>
                      <a:pt x="481311" y="479830"/>
                    </a:cubicBezTo>
                    <a:cubicBezTo>
                      <a:pt x="481332" y="479664"/>
                      <a:pt x="481352" y="479497"/>
                      <a:pt x="481369" y="479330"/>
                    </a:cubicBezTo>
                    <a:lnTo>
                      <a:pt x="485274" y="444468"/>
                    </a:lnTo>
                    <a:cubicBezTo>
                      <a:pt x="486571" y="435286"/>
                      <a:pt x="494036" y="428215"/>
                      <a:pt x="503276" y="427419"/>
                    </a:cubicBezTo>
                    <a:cubicBezTo>
                      <a:pt x="516853" y="426493"/>
                      <a:pt x="530368" y="424808"/>
                      <a:pt x="543757" y="422370"/>
                    </a:cubicBezTo>
                    <a:cubicBezTo>
                      <a:pt x="554040" y="420908"/>
                      <a:pt x="564523" y="422672"/>
                      <a:pt x="573761" y="427419"/>
                    </a:cubicBezTo>
                    <a:lnTo>
                      <a:pt x="638150" y="465519"/>
                    </a:lnTo>
                    <a:cubicBezTo>
                      <a:pt x="647045" y="470125"/>
                      <a:pt x="657543" y="470475"/>
                      <a:pt x="666725" y="466471"/>
                    </a:cubicBezTo>
                    <a:lnTo>
                      <a:pt x="721208" y="439229"/>
                    </a:lnTo>
                    <a:cubicBezTo>
                      <a:pt x="726325" y="438011"/>
                      <a:pt x="729486" y="432875"/>
                      <a:pt x="728268" y="427757"/>
                    </a:cubicBezTo>
                    <a:cubicBezTo>
                      <a:pt x="727610" y="424996"/>
                      <a:pt x="725755" y="422671"/>
                      <a:pt x="723208" y="421418"/>
                    </a:cubicBezTo>
                    <a:lnTo>
                      <a:pt x="672630" y="379317"/>
                    </a:lnTo>
                    <a:cubicBezTo>
                      <a:pt x="665988" y="373472"/>
                      <a:pt x="665266" y="363378"/>
                      <a:pt x="671011" y="356648"/>
                    </a:cubicBezTo>
                    <a:cubicBezTo>
                      <a:pt x="674541" y="352232"/>
                      <a:pt x="677725" y="347551"/>
                      <a:pt x="680536" y="342646"/>
                    </a:cubicBezTo>
                    <a:cubicBezTo>
                      <a:pt x="685288" y="334295"/>
                      <a:pt x="694076" y="329051"/>
                      <a:pt x="703682" y="328835"/>
                    </a:cubicBezTo>
                    <a:lnTo>
                      <a:pt x="784454" y="333693"/>
                    </a:lnTo>
                    <a:cubicBezTo>
                      <a:pt x="792047" y="334421"/>
                      <a:pt x="798793" y="328857"/>
                      <a:pt x="799521" y="321263"/>
                    </a:cubicBezTo>
                    <a:cubicBezTo>
                      <a:pt x="799611" y="320328"/>
                      <a:pt x="799605" y="319386"/>
                      <a:pt x="799503" y="318453"/>
                    </a:cubicBezTo>
                    <a:lnTo>
                      <a:pt x="796360" y="276066"/>
                    </a:lnTo>
                    <a:cubicBezTo>
                      <a:pt x="795153" y="266773"/>
                      <a:pt x="788330" y="259192"/>
                      <a:pt x="779215" y="257016"/>
                    </a:cubicBezTo>
                    <a:lnTo>
                      <a:pt x="696729" y="241205"/>
                    </a:lnTo>
                    <a:cubicBezTo>
                      <a:pt x="686932" y="238543"/>
                      <a:pt x="678477" y="232329"/>
                      <a:pt x="673011" y="223774"/>
                    </a:cubicBezTo>
                    <a:cubicBezTo>
                      <a:pt x="668319" y="216111"/>
                      <a:pt x="663133" y="208761"/>
                      <a:pt x="657486" y="201772"/>
                    </a:cubicBezTo>
                    <a:cubicBezTo>
                      <a:pt x="652282" y="195980"/>
                      <a:pt x="652760" y="187067"/>
                      <a:pt x="658551" y="181864"/>
                    </a:cubicBezTo>
                    <a:cubicBezTo>
                      <a:pt x="659139" y="181336"/>
                      <a:pt x="659770" y="180858"/>
                      <a:pt x="660438" y="180435"/>
                    </a:cubicBezTo>
                    <a:lnTo>
                      <a:pt x="700920" y="153575"/>
                    </a:lnTo>
                    <a:cubicBezTo>
                      <a:pt x="705996" y="150909"/>
                      <a:pt x="707950" y="144632"/>
                      <a:pt x="705284" y="139556"/>
                    </a:cubicBezTo>
                    <a:cubicBezTo>
                      <a:pt x="704305" y="137692"/>
                      <a:pt x="702783" y="136170"/>
                      <a:pt x="700920" y="135192"/>
                    </a:cubicBezTo>
                    <a:lnTo>
                      <a:pt x="636150" y="89853"/>
                    </a:lnTo>
                    <a:cubicBezTo>
                      <a:pt x="627592" y="84584"/>
                      <a:pt x="617176" y="83264"/>
                      <a:pt x="607575" y="86233"/>
                    </a:cubicBezTo>
                    <a:lnTo>
                      <a:pt x="552139" y="106426"/>
                    </a:lnTo>
                    <a:cubicBezTo>
                      <a:pt x="542235" y="109420"/>
                      <a:pt x="531618" y="109051"/>
                      <a:pt x="521945" y="105378"/>
                    </a:cubicBezTo>
                    <a:cubicBezTo>
                      <a:pt x="507372" y="99187"/>
                      <a:pt x="492322" y="93662"/>
                      <a:pt x="477082" y="88900"/>
                    </a:cubicBezTo>
                    <a:cubicBezTo>
                      <a:pt x="467749" y="85441"/>
                      <a:pt x="460518" y="77893"/>
                      <a:pt x="457461" y="68421"/>
                    </a:cubicBezTo>
                    <a:lnTo>
                      <a:pt x="447936" y="29559"/>
                    </a:lnTo>
                    <a:cubicBezTo>
                      <a:pt x="445138" y="20266"/>
                      <a:pt x="437312" y="13364"/>
                      <a:pt x="427743" y="11748"/>
                    </a:cubicBezTo>
                    <a:lnTo>
                      <a:pt x="336303" y="127"/>
                    </a:lnTo>
                    <a:cubicBezTo>
                      <a:pt x="327482" y="-980"/>
                      <a:pt x="319433" y="5274"/>
                      <a:pt x="318327" y="14095"/>
                    </a:cubicBezTo>
                    <a:cubicBezTo>
                      <a:pt x="318318" y="14170"/>
                      <a:pt x="318309" y="14244"/>
                      <a:pt x="318300" y="14319"/>
                    </a:cubicBezTo>
                    <a:lnTo>
                      <a:pt x="314490" y="49181"/>
                    </a:lnTo>
                    <a:cubicBezTo>
                      <a:pt x="313152" y="58379"/>
                      <a:pt x="305654" y="65442"/>
                      <a:pt x="296393" y="66231"/>
                    </a:cubicBezTo>
                    <a:cubicBezTo>
                      <a:pt x="282848" y="67162"/>
                      <a:pt x="269365" y="68847"/>
                      <a:pt x="256007" y="71279"/>
                    </a:cubicBezTo>
                    <a:cubicBezTo>
                      <a:pt x="245734" y="72770"/>
                      <a:pt x="235252" y="71039"/>
                      <a:pt x="226003" y="66326"/>
                    </a:cubicBezTo>
                    <a:lnTo>
                      <a:pt x="161519" y="28226"/>
                    </a:lnTo>
                    <a:cubicBezTo>
                      <a:pt x="152589" y="23785"/>
                      <a:pt x="142140" y="23575"/>
                      <a:pt x="133039" y="27654"/>
                    </a:cubicBezTo>
                    <a:close/>
                    <a:moveTo>
                      <a:pt x="516135" y="188912"/>
                    </a:moveTo>
                    <a:cubicBezTo>
                      <a:pt x="586334" y="238062"/>
                      <a:pt x="591192" y="303975"/>
                      <a:pt x="527088" y="336074"/>
                    </a:cubicBezTo>
                    <a:cubicBezTo>
                      <a:pt x="462985" y="368173"/>
                      <a:pt x="353924" y="354457"/>
                      <a:pt x="283725" y="305403"/>
                    </a:cubicBezTo>
                    <a:cubicBezTo>
                      <a:pt x="213525" y="256350"/>
                      <a:pt x="208668" y="190341"/>
                      <a:pt x="272866" y="158242"/>
                    </a:cubicBezTo>
                    <a:cubicBezTo>
                      <a:pt x="337065" y="126143"/>
                      <a:pt x="445936" y="139478"/>
                      <a:pt x="516135" y="188532"/>
                    </a:cubicBez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0F0092B0-231B-32EF-5DD2-316BA4D059CB}"/>
                  </a:ext>
                </a:extLst>
              </p:cNvPr>
              <p:cNvSpPr/>
              <p:nvPr/>
            </p:nvSpPr>
            <p:spPr>
              <a:xfrm>
                <a:off x="4739740" y="4795448"/>
                <a:ext cx="797965" cy="494231"/>
              </a:xfrm>
              <a:custGeom>
                <a:avLst/>
                <a:gdLst>
                  <a:gd name="connsiteX0" fmla="*/ 12834 w 797965"/>
                  <a:gd name="connsiteY0" fmla="*/ 218821 h 494231"/>
                  <a:gd name="connsiteX1" fmla="*/ 12834 w 797965"/>
                  <a:gd name="connsiteY1" fmla="*/ 218821 h 494231"/>
                  <a:gd name="connsiteX2" fmla="*/ 12834 w 797965"/>
                  <a:gd name="connsiteY2" fmla="*/ 216916 h 494231"/>
                  <a:gd name="connsiteX3" fmla="*/ 9690 w 797965"/>
                  <a:gd name="connsiteY3" fmla="*/ 174625 h 494231"/>
                  <a:gd name="connsiteX4" fmla="*/ 10738 w 797965"/>
                  <a:gd name="connsiteY4" fmla="*/ 171005 h 494231"/>
                  <a:gd name="connsiteX5" fmla="*/ 14262 w 797965"/>
                  <a:gd name="connsiteY5" fmla="*/ 169958 h 494231"/>
                  <a:gd name="connsiteX6" fmla="*/ 95034 w 797965"/>
                  <a:gd name="connsiteY6" fmla="*/ 174816 h 494231"/>
                  <a:gd name="connsiteX7" fmla="*/ 127515 w 797965"/>
                  <a:gd name="connsiteY7" fmla="*/ 155766 h 494231"/>
                  <a:gd name="connsiteX8" fmla="*/ 136087 w 797965"/>
                  <a:gd name="connsiteY8" fmla="*/ 142907 h 494231"/>
                  <a:gd name="connsiteX9" fmla="*/ 141040 w 797965"/>
                  <a:gd name="connsiteY9" fmla="*/ 118618 h 494231"/>
                  <a:gd name="connsiteX10" fmla="*/ 133039 w 797965"/>
                  <a:gd name="connsiteY10" fmla="*/ 106617 h 494231"/>
                  <a:gd name="connsiteX11" fmla="*/ 82461 w 797965"/>
                  <a:gd name="connsiteY11" fmla="*/ 64421 h 494231"/>
                  <a:gd name="connsiteX12" fmla="*/ 81699 w 797965"/>
                  <a:gd name="connsiteY12" fmla="*/ 63659 h 494231"/>
                  <a:gd name="connsiteX13" fmla="*/ 82557 w 797965"/>
                  <a:gd name="connsiteY13" fmla="*/ 63183 h 494231"/>
                  <a:gd name="connsiteX14" fmla="*/ 137040 w 797965"/>
                  <a:gd name="connsiteY14" fmla="*/ 35846 h 494231"/>
                  <a:gd name="connsiteX15" fmla="*/ 156090 w 797965"/>
                  <a:gd name="connsiteY15" fmla="*/ 36512 h 494231"/>
                  <a:gd name="connsiteX16" fmla="*/ 220574 w 797965"/>
                  <a:gd name="connsiteY16" fmla="*/ 74612 h 494231"/>
                  <a:gd name="connsiteX17" fmla="*/ 257340 w 797965"/>
                  <a:gd name="connsiteY17" fmla="*/ 80804 h 494231"/>
                  <a:gd name="connsiteX18" fmla="*/ 296774 w 797965"/>
                  <a:gd name="connsiteY18" fmla="*/ 75946 h 494231"/>
                  <a:gd name="connsiteX19" fmla="*/ 323920 w 797965"/>
                  <a:gd name="connsiteY19" fmla="*/ 50133 h 494231"/>
                  <a:gd name="connsiteX20" fmla="*/ 327825 w 797965"/>
                  <a:gd name="connsiteY20" fmla="*/ 15177 h 494231"/>
                  <a:gd name="connsiteX21" fmla="*/ 330111 w 797965"/>
                  <a:gd name="connsiteY21" fmla="*/ 11081 h 494231"/>
                  <a:gd name="connsiteX22" fmla="*/ 334683 w 797965"/>
                  <a:gd name="connsiteY22" fmla="*/ 9747 h 494231"/>
                  <a:gd name="connsiteX23" fmla="*/ 426123 w 797965"/>
                  <a:gd name="connsiteY23" fmla="*/ 21368 h 494231"/>
                  <a:gd name="connsiteX24" fmla="*/ 437935 w 797965"/>
                  <a:gd name="connsiteY24" fmla="*/ 31750 h 494231"/>
                  <a:gd name="connsiteX25" fmla="*/ 437934 w 797965"/>
                  <a:gd name="connsiteY25" fmla="*/ 31750 h 494231"/>
                  <a:gd name="connsiteX26" fmla="*/ 447459 w 797965"/>
                  <a:gd name="connsiteY26" fmla="*/ 70612 h 494231"/>
                  <a:gd name="connsiteX27" fmla="*/ 447459 w 797965"/>
                  <a:gd name="connsiteY27" fmla="*/ 72041 h 494231"/>
                  <a:gd name="connsiteX28" fmla="*/ 473367 w 797965"/>
                  <a:gd name="connsiteY28" fmla="*/ 98139 h 494231"/>
                  <a:gd name="connsiteX29" fmla="*/ 517373 w 797965"/>
                  <a:gd name="connsiteY29" fmla="*/ 114332 h 494231"/>
                  <a:gd name="connsiteX30" fmla="*/ 554901 w 797965"/>
                  <a:gd name="connsiteY30" fmla="*/ 115475 h 494231"/>
                  <a:gd name="connsiteX31" fmla="*/ 610337 w 797965"/>
                  <a:gd name="connsiteY31" fmla="*/ 94805 h 494231"/>
                  <a:gd name="connsiteX32" fmla="*/ 629387 w 797965"/>
                  <a:gd name="connsiteY32" fmla="*/ 97282 h 494231"/>
                  <a:gd name="connsiteX33" fmla="*/ 694157 w 797965"/>
                  <a:gd name="connsiteY33" fmla="*/ 142621 h 494231"/>
                  <a:gd name="connsiteX34" fmla="*/ 695395 w 797965"/>
                  <a:gd name="connsiteY34" fmla="*/ 143574 h 494231"/>
                  <a:gd name="connsiteX35" fmla="*/ 694157 w 797965"/>
                  <a:gd name="connsiteY35" fmla="*/ 144621 h 494231"/>
                  <a:gd name="connsiteX36" fmla="*/ 653676 w 797965"/>
                  <a:gd name="connsiteY36" fmla="*/ 171577 h 494231"/>
                  <a:gd name="connsiteX37" fmla="*/ 644151 w 797965"/>
                  <a:gd name="connsiteY37" fmla="*/ 198437 h 494231"/>
                  <a:gd name="connsiteX38" fmla="*/ 648913 w 797965"/>
                  <a:gd name="connsiteY38" fmla="*/ 207391 h 494231"/>
                  <a:gd name="connsiteX39" fmla="*/ 663677 w 797965"/>
                  <a:gd name="connsiteY39" fmla="*/ 228251 h 494231"/>
                  <a:gd name="connsiteX40" fmla="*/ 694062 w 797965"/>
                  <a:gd name="connsiteY40" fmla="*/ 250253 h 494231"/>
                  <a:gd name="connsiteX41" fmla="*/ 776453 w 797965"/>
                  <a:gd name="connsiteY41" fmla="*/ 266065 h 494231"/>
                  <a:gd name="connsiteX42" fmla="*/ 785311 w 797965"/>
                  <a:gd name="connsiteY42" fmla="*/ 274542 h 494231"/>
                  <a:gd name="connsiteX43" fmla="*/ 785311 w 797965"/>
                  <a:gd name="connsiteY43" fmla="*/ 276448 h 494231"/>
                  <a:gd name="connsiteX44" fmla="*/ 788454 w 797965"/>
                  <a:gd name="connsiteY44" fmla="*/ 318834 h 494231"/>
                  <a:gd name="connsiteX45" fmla="*/ 787311 w 797965"/>
                  <a:gd name="connsiteY45" fmla="*/ 322358 h 494231"/>
                  <a:gd name="connsiteX46" fmla="*/ 783787 w 797965"/>
                  <a:gd name="connsiteY46" fmla="*/ 323501 h 494231"/>
                  <a:gd name="connsiteX47" fmla="*/ 703015 w 797965"/>
                  <a:gd name="connsiteY47" fmla="*/ 318643 h 494231"/>
                  <a:gd name="connsiteX48" fmla="*/ 670630 w 797965"/>
                  <a:gd name="connsiteY48" fmla="*/ 337693 h 494231"/>
                  <a:gd name="connsiteX49" fmla="*/ 661962 w 797965"/>
                  <a:gd name="connsiteY49" fmla="*/ 350552 h 494231"/>
                  <a:gd name="connsiteX50" fmla="*/ 657105 w 797965"/>
                  <a:gd name="connsiteY50" fmla="*/ 374840 h 494231"/>
                  <a:gd name="connsiteX51" fmla="*/ 665106 w 797965"/>
                  <a:gd name="connsiteY51" fmla="*/ 386842 h 494231"/>
                  <a:gd name="connsiteX52" fmla="*/ 715683 w 797965"/>
                  <a:gd name="connsiteY52" fmla="*/ 429038 h 494231"/>
                  <a:gd name="connsiteX53" fmla="*/ 716445 w 797965"/>
                  <a:gd name="connsiteY53" fmla="*/ 429800 h 494231"/>
                  <a:gd name="connsiteX54" fmla="*/ 715493 w 797965"/>
                  <a:gd name="connsiteY54" fmla="*/ 430371 h 494231"/>
                  <a:gd name="connsiteX55" fmla="*/ 661010 w 797965"/>
                  <a:gd name="connsiteY55" fmla="*/ 457613 h 494231"/>
                  <a:gd name="connsiteX56" fmla="*/ 641960 w 797965"/>
                  <a:gd name="connsiteY56" fmla="*/ 456946 h 494231"/>
                  <a:gd name="connsiteX57" fmla="*/ 577571 w 797965"/>
                  <a:gd name="connsiteY57" fmla="*/ 418846 h 494231"/>
                  <a:gd name="connsiteX58" fmla="*/ 540709 w 797965"/>
                  <a:gd name="connsiteY58" fmla="*/ 412655 h 494231"/>
                  <a:gd name="connsiteX59" fmla="*/ 501371 w 797965"/>
                  <a:gd name="connsiteY59" fmla="*/ 417513 h 494231"/>
                  <a:gd name="connsiteX60" fmla="*/ 474129 w 797965"/>
                  <a:gd name="connsiteY60" fmla="*/ 443421 h 494231"/>
                  <a:gd name="connsiteX61" fmla="*/ 470319 w 797965"/>
                  <a:gd name="connsiteY61" fmla="*/ 478282 h 494231"/>
                  <a:gd name="connsiteX62" fmla="*/ 468033 w 797965"/>
                  <a:gd name="connsiteY62" fmla="*/ 482473 h 494231"/>
                  <a:gd name="connsiteX63" fmla="*/ 463461 w 797965"/>
                  <a:gd name="connsiteY63" fmla="*/ 483711 h 494231"/>
                  <a:gd name="connsiteX64" fmla="*/ 371926 w 797965"/>
                  <a:gd name="connsiteY64" fmla="*/ 472091 h 494231"/>
                  <a:gd name="connsiteX65" fmla="*/ 360211 w 797965"/>
                  <a:gd name="connsiteY65" fmla="*/ 461709 h 494231"/>
                  <a:gd name="connsiteX66" fmla="*/ 360210 w 797965"/>
                  <a:gd name="connsiteY66" fmla="*/ 461709 h 494231"/>
                  <a:gd name="connsiteX67" fmla="*/ 350685 w 797965"/>
                  <a:gd name="connsiteY67" fmla="*/ 422846 h 494231"/>
                  <a:gd name="connsiteX68" fmla="*/ 350685 w 797965"/>
                  <a:gd name="connsiteY68" fmla="*/ 421418 h 494231"/>
                  <a:gd name="connsiteX69" fmla="*/ 324873 w 797965"/>
                  <a:gd name="connsiteY69" fmla="*/ 395319 h 494231"/>
                  <a:gd name="connsiteX70" fmla="*/ 280867 w 797965"/>
                  <a:gd name="connsiteY70" fmla="*/ 379127 h 494231"/>
                  <a:gd name="connsiteX71" fmla="*/ 243339 w 797965"/>
                  <a:gd name="connsiteY71" fmla="*/ 377984 h 494231"/>
                  <a:gd name="connsiteX72" fmla="*/ 187808 w 797965"/>
                  <a:gd name="connsiteY72" fmla="*/ 398653 h 494231"/>
                  <a:gd name="connsiteX73" fmla="*/ 168282 w 797965"/>
                  <a:gd name="connsiteY73" fmla="*/ 396177 h 494231"/>
                  <a:gd name="connsiteX74" fmla="*/ 103512 w 797965"/>
                  <a:gd name="connsiteY74" fmla="*/ 350837 h 494231"/>
                  <a:gd name="connsiteX75" fmla="*/ 102369 w 797965"/>
                  <a:gd name="connsiteY75" fmla="*/ 349885 h 494231"/>
                  <a:gd name="connsiteX76" fmla="*/ 103607 w 797965"/>
                  <a:gd name="connsiteY76" fmla="*/ 348837 h 494231"/>
                  <a:gd name="connsiteX77" fmla="*/ 144088 w 797965"/>
                  <a:gd name="connsiteY77" fmla="*/ 321977 h 494231"/>
                  <a:gd name="connsiteX78" fmla="*/ 153613 w 797965"/>
                  <a:gd name="connsiteY78" fmla="*/ 295021 h 494231"/>
                  <a:gd name="connsiteX79" fmla="*/ 148851 w 797965"/>
                  <a:gd name="connsiteY79" fmla="*/ 286068 h 494231"/>
                  <a:gd name="connsiteX80" fmla="*/ 134182 w 797965"/>
                  <a:gd name="connsiteY80" fmla="*/ 265208 h 494231"/>
                  <a:gd name="connsiteX81" fmla="*/ 103798 w 797965"/>
                  <a:gd name="connsiteY81" fmla="*/ 243205 h 494231"/>
                  <a:gd name="connsiteX82" fmla="*/ 21692 w 797965"/>
                  <a:gd name="connsiteY82" fmla="*/ 227679 h 494231"/>
                  <a:gd name="connsiteX83" fmla="*/ 12834 w 797965"/>
                  <a:gd name="connsiteY83" fmla="*/ 219202 h 494231"/>
                  <a:gd name="connsiteX84" fmla="*/ 577857 w 797965"/>
                  <a:gd name="connsiteY84" fmla="*/ 250920 h 494231"/>
                  <a:gd name="connsiteX85" fmla="*/ 520707 w 797965"/>
                  <a:gd name="connsiteY85" fmla="*/ 180816 h 494231"/>
                  <a:gd name="connsiteX86" fmla="*/ 267246 w 797965"/>
                  <a:gd name="connsiteY86" fmla="*/ 149384 h 494231"/>
                  <a:gd name="connsiteX87" fmla="*/ 220193 w 797965"/>
                  <a:gd name="connsiteY87" fmla="*/ 243395 h 494231"/>
                  <a:gd name="connsiteX88" fmla="*/ 277343 w 797965"/>
                  <a:gd name="connsiteY88" fmla="*/ 313500 h 494231"/>
                  <a:gd name="connsiteX89" fmla="*/ 530708 w 797965"/>
                  <a:gd name="connsiteY89" fmla="*/ 344932 h 494231"/>
                  <a:gd name="connsiteX90" fmla="*/ 577857 w 797965"/>
                  <a:gd name="connsiteY90" fmla="*/ 250920 h 494231"/>
                  <a:gd name="connsiteX91" fmla="*/ 3309 w 797965"/>
                  <a:gd name="connsiteY91" fmla="*/ 222345 h 494231"/>
                  <a:gd name="connsiteX92" fmla="*/ 19787 w 797965"/>
                  <a:gd name="connsiteY92" fmla="*/ 237680 h 494231"/>
                  <a:gd name="connsiteX93" fmla="*/ 102178 w 797965"/>
                  <a:gd name="connsiteY93" fmla="*/ 253492 h 494231"/>
                  <a:gd name="connsiteX94" fmla="*/ 125991 w 797965"/>
                  <a:gd name="connsiteY94" fmla="*/ 270923 h 494231"/>
                  <a:gd name="connsiteX95" fmla="*/ 141421 w 797965"/>
                  <a:gd name="connsiteY95" fmla="*/ 292925 h 494231"/>
                  <a:gd name="connsiteX96" fmla="*/ 144469 w 797965"/>
                  <a:gd name="connsiteY96" fmla="*/ 298450 h 494231"/>
                  <a:gd name="connsiteX97" fmla="*/ 138564 w 797965"/>
                  <a:gd name="connsiteY97" fmla="*/ 314261 h 494231"/>
                  <a:gd name="connsiteX98" fmla="*/ 98082 w 797965"/>
                  <a:gd name="connsiteY98" fmla="*/ 341122 h 494231"/>
                  <a:gd name="connsiteX99" fmla="*/ 92748 w 797965"/>
                  <a:gd name="connsiteY99" fmla="*/ 353028 h 494231"/>
                  <a:gd name="connsiteX100" fmla="*/ 97892 w 797965"/>
                  <a:gd name="connsiteY100" fmla="*/ 359505 h 494231"/>
                  <a:gd name="connsiteX101" fmla="*/ 162662 w 797965"/>
                  <a:gd name="connsiteY101" fmla="*/ 404844 h 494231"/>
                  <a:gd name="connsiteX102" fmla="*/ 191237 w 797965"/>
                  <a:gd name="connsiteY102" fmla="*/ 408559 h 494231"/>
                  <a:gd name="connsiteX103" fmla="*/ 246768 w 797965"/>
                  <a:gd name="connsiteY103" fmla="*/ 387890 h 494231"/>
                  <a:gd name="connsiteX104" fmla="*/ 276962 w 797965"/>
                  <a:gd name="connsiteY104" fmla="*/ 388842 h 494231"/>
                  <a:gd name="connsiteX105" fmla="*/ 321920 w 797965"/>
                  <a:gd name="connsiteY105" fmla="*/ 405321 h 494231"/>
                  <a:gd name="connsiteX106" fmla="*/ 340970 w 797965"/>
                  <a:gd name="connsiteY106" fmla="*/ 424942 h 494231"/>
                  <a:gd name="connsiteX107" fmla="*/ 340970 w 797965"/>
                  <a:gd name="connsiteY107" fmla="*/ 425895 h 494231"/>
                  <a:gd name="connsiteX108" fmla="*/ 350495 w 797965"/>
                  <a:gd name="connsiteY108" fmla="*/ 464661 h 494231"/>
                  <a:gd name="connsiteX109" fmla="*/ 350495 w 797965"/>
                  <a:gd name="connsiteY109" fmla="*/ 465519 h 494231"/>
                  <a:gd name="connsiteX110" fmla="*/ 370307 w 797965"/>
                  <a:gd name="connsiteY110" fmla="*/ 482568 h 494231"/>
                  <a:gd name="connsiteX111" fmla="*/ 461842 w 797965"/>
                  <a:gd name="connsiteY111" fmla="*/ 494094 h 494231"/>
                  <a:gd name="connsiteX112" fmla="*/ 479691 w 797965"/>
                  <a:gd name="connsiteY112" fmla="*/ 480402 h 494231"/>
                  <a:gd name="connsiteX113" fmla="*/ 479749 w 797965"/>
                  <a:gd name="connsiteY113" fmla="*/ 479901 h 494231"/>
                  <a:gd name="connsiteX114" fmla="*/ 483654 w 797965"/>
                  <a:gd name="connsiteY114" fmla="*/ 445040 h 494231"/>
                  <a:gd name="connsiteX115" fmla="*/ 501657 w 797965"/>
                  <a:gd name="connsiteY115" fmla="*/ 427990 h 494231"/>
                  <a:gd name="connsiteX116" fmla="*/ 542138 w 797965"/>
                  <a:gd name="connsiteY116" fmla="*/ 422942 h 494231"/>
                  <a:gd name="connsiteX117" fmla="*/ 572142 w 797965"/>
                  <a:gd name="connsiteY117" fmla="*/ 427990 h 494231"/>
                  <a:gd name="connsiteX118" fmla="*/ 636531 w 797965"/>
                  <a:gd name="connsiteY118" fmla="*/ 466090 h 494231"/>
                  <a:gd name="connsiteX119" fmla="*/ 665106 w 797965"/>
                  <a:gd name="connsiteY119" fmla="*/ 467043 h 494231"/>
                  <a:gd name="connsiteX120" fmla="*/ 719589 w 797965"/>
                  <a:gd name="connsiteY120" fmla="*/ 439801 h 494231"/>
                  <a:gd name="connsiteX121" fmla="*/ 725875 w 797965"/>
                  <a:gd name="connsiteY121" fmla="*/ 427990 h 494231"/>
                  <a:gd name="connsiteX122" fmla="*/ 721589 w 797965"/>
                  <a:gd name="connsiteY122" fmla="*/ 421989 h 494231"/>
                  <a:gd name="connsiteX123" fmla="*/ 671011 w 797965"/>
                  <a:gd name="connsiteY123" fmla="*/ 379889 h 494231"/>
                  <a:gd name="connsiteX124" fmla="*/ 666153 w 797965"/>
                  <a:gd name="connsiteY124" fmla="*/ 372555 h 494231"/>
                  <a:gd name="connsiteX125" fmla="*/ 669392 w 797965"/>
                  <a:gd name="connsiteY125" fmla="*/ 357220 h 494231"/>
                  <a:gd name="connsiteX126" fmla="*/ 678917 w 797965"/>
                  <a:gd name="connsiteY126" fmla="*/ 343218 h 494231"/>
                  <a:gd name="connsiteX127" fmla="*/ 702063 w 797965"/>
                  <a:gd name="connsiteY127" fmla="*/ 329407 h 494231"/>
                  <a:gd name="connsiteX128" fmla="*/ 782835 w 797965"/>
                  <a:gd name="connsiteY128" fmla="*/ 334264 h 494231"/>
                  <a:gd name="connsiteX129" fmla="*/ 797902 w 797965"/>
                  <a:gd name="connsiteY129" fmla="*/ 321835 h 494231"/>
                  <a:gd name="connsiteX130" fmla="*/ 797884 w 797965"/>
                  <a:gd name="connsiteY130" fmla="*/ 319024 h 494231"/>
                  <a:gd name="connsiteX131" fmla="*/ 794741 w 797965"/>
                  <a:gd name="connsiteY131" fmla="*/ 276638 h 494231"/>
                  <a:gd name="connsiteX132" fmla="*/ 794074 w 797965"/>
                  <a:gd name="connsiteY132" fmla="*/ 272637 h 494231"/>
                  <a:gd name="connsiteX133" fmla="*/ 777596 w 797965"/>
                  <a:gd name="connsiteY133" fmla="*/ 257302 h 494231"/>
                  <a:gd name="connsiteX134" fmla="*/ 695109 w 797965"/>
                  <a:gd name="connsiteY134" fmla="*/ 241491 h 494231"/>
                  <a:gd name="connsiteX135" fmla="*/ 671392 w 797965"/>
                  <a:gd name="connsiteY135" fmla="*/ 224060 h 494231"/>
                  <a:gd name="connsiteX136" fmla="*/ 655866 w 797965"/>
                  <a:gd name="connsiteY136" fmla="*/ 202057 h 494231"/>
                  <a:gd name="connsiteX137" fmla="*/ 652914 w 797965"/>
                  <a:gd name="connsiteY137" fmla="*/ 196533 h 494231"/>
                  <a:gd name="connsiteX138" fmla="*/ 658819 w 797965"/>
                  <a:gd name="connsiteY138" fmla="*/ 180721 h 494231"/>
                  <a:gd name="connsiteX139" fmla="*/ 699300 w 797965"/>
                  <a:gd name="connsiteY139" fmla="*/ 153861 h 494231"/>
                  <a:gd name="connsiteX140" fmla="*/ 704539 w 797965"/>
                  <a:gd name="connsiteY140" fmla="*/ 141954 h 494231"/>
                  <a:gd name="connsiteX141" fmla="*/ 699491 w 797965"/>
                  <a:gd name="connsiteY141" fmla="*/ 135477 h 494231"/>
                  <a:gd name="connsiteX142" fmla="*/ 634721 w 797965"/>
                  <a:gd name="connsiteY142" fmla="*/ 90138 h 494231"/>
                  <a:gd name="connsiteX143" fmla="*/ 606146 w 797965"/>
                  <a:gd name="connsiteY143" fmla="*/ 86519 h 494231"/>
                  <a:gd name="connsiteX144" fmla="*/ 551377 w 797965"/>
                  <a:gd name="connsiteY144" fmla="*/ 106426 h 494231"/>
                  <a:gd name="connsiteX145" fmla="*/ 521183 w 797965"/>
                  <a:gd name="connsiteY145" fmla="*/ 105378 h 494231"/>
                  <a:gd name="connsiteX146" fmla="*/ 476320 w 797965"/>
                  <a:gd name="connsiteY146" fmla="*/ 88900 h 494231"/>
                  <a:gd name="connsiteX147" fmla="*/ 457270 w 797965"/>
                  <a:gd name="connsiteY147" fmla="*/ 69278 h 494231"/>
                  <a:gd name="connsiteX148" fmla="*/ 457270 w 797965"/>
                  <a:gd name="connsiteY148" fmla="*/ 68421 h 494231"/>
                  <a:gd name="connsiteX149" fmla="*/ 447745 w 797965"/>
                  <a:gd name="connsiteY149" fmla="*/ 29559 h 494231"/>
                  <a:gd name="connsiteX150" fmla="*/ 447745 w 797965"/>
                  <a:gd name="connsiteY150" fmla="*/ 28702 h 494231"/>
                  <a:gd name="connsiteX151" fmla="*/ 427838 w 797965"/>
                  <a:gd name="connsiteY151" fmla="*/ 11747 h 494231"/>
                  <a:gd name="connsiteX152" fmla="*/ 336398 w 797965"/>
                  <a:gd name="connsiteY152" fmla="*/ 127 h 494231"/>
                  <a:gd name="connsiteX153" fmla="*/ 318422 w 797965"/>
                  <a:gd name="connsiteY153" fmla="*/ 14095 h 494231"/>
                  <a:gd name="connsiteX154" fmla="*/ 318396 w 797965"/>
                  <a:gd name="connsiteY154" fmla="*/ 14319 h 494231"/>
                  <a:gd name="connsiteX155" fmla="*/ 314586 w 797965"/>
                  <a:gd name="connsiteY155" fmla="*/ 49181 h 494231"/>
                  <a:gd name="connsiteX156" fmla="*/ 296488 w 797965"/>
                  <a:gd name="connsiteY156" fmla="*/ 66231 h 494231"/>
                  <a:gd name="connsiteX157" fmla="*/ 256102 w 797965"/>
                  <a:gd name="connsiteY157" fmla="*/ 71279 h 494231"/>
                  <a:gd name="connsiteX158" fmla="*/ 226098 w 797965"/>
                  <a:gd name="connsiteY158" fmla="*/ 66326 h 494231"/>
                  <a:gd name="connsiteX159" fmla="*/ 161614 w 797965"/>
                  <a:gd name="connsiteY159" fmla="*/ 28226 h 494231"/>
                  <a:gd name="connsiteX160" fmla="*/ 133039 w 797965"/>
                  <a:gd name="connsiteY160" fmla="*/ 27273 h 494231"/>
                  <a:gd name="connsiteX161" fmla="*/ 78556 w 797965"/>
                  <a:gd name="connsiteY161" fmla="*/ 54610 h 494231"/>
                  <a:gd name="connsiteX162" fmla="*/ 72270 w 797965"/>
                  <a:gd name="connsiteY162" fmla="*/ 66326 h 494231"/>
                  <a:gd name="connsiteX163" fmla="*/ 76461 w 797965"/>
                  <a:gd name="connsiteY163" fmla="*/ 72327 h 494231"/>
                  <a:gd name="connsiteX164" fmla="*/ 127038 w 797965"/>
                  <a:gd name="connsiteY164" fmla="*/ 114522 h 494231"/>
                  <a:gd name="connsiteX165" fmla="*/ 131991 w 797965"/>
                  <a:gd name="connsiteY165" fmla="*/ 121761 h 494231"/>
                  <a:gd name="connsiteX166" fmla="*/ 128658 w 797965"/>
                  <a:gd name="connsiteY166" fmla="*/ 137096 h 494231"/>
                  <a:gd name="connsiteX167" fmla="*/ 119133 w 797965"/>
                  <a:gd name="connsiteY167" fmla="*/ 151098 h 494231"/>
                  <a:gd name="connsiteX168" fmla="*/ 95892 w 797965"/>
                  <a:gd name="connsiteY168" fmla="*/ 164910 h 494231"/>
                  <a:gd name="connsiteX169" fmla="*/ 15215 w 797965"/>
                  <a:gd name="connsiteY169" fmla="*/ 160052 h 494231"/>
                  <a:gd name="connsiteX170" fmla="*/ 62 w 797965"/>
                  <a:gd name="connsiteY170" fmla="*/ 172588 h 494231"/>
                  <a:gd name="connsiteX171" fmla="*/ 70 w 797965"/>
                  <a:gd name="connsiteY171" fmla="*/ 175292 h 494231"/>
                  <a:gd name="connsiteX172" fmla="*/ 3213 w 797965"/>
                  <a:gd name="connsiteY172" fmla="*/ 217678 h 494231"/>
                  <a:gd name="connsiteX173" fmla="*/ 3975 w 797965"/>
                  <a:gd name="connsiteY173" fmla="*/ 221679 h 494231"/>
                  <a:gd name="connsiteX174" fmla="*/ 568332 w 797965"/>
                  <a:gd name="connsiteY174" fmla="*/ 254063 h 494231"/>
                  <a:gd name="connsiteX175" fmla="*/ 526326 w 797965"/>
                  <a:gd name="connsiteY175" fmla="*/ 336360 h 494231"/>
                  <a:gd name="connsiteX176" fmla="*/ 282963 w 797965"/>
                  <a:gd name="connsiteY176" fmla="*/ 305689 h 494231"/>
                  <a:gd name="connsiteX177" fmla="*/ 230004 w 797965"/>
                  <a:gd name="connsiteY177" fmla="*/ 240824 h 494231"/>
                  <a:gd name="connsiteX178" fmla="*/ 272104 w 797965"/>
                  <a:gd name="connsiteY178" fmla="*/ 158528 h 494231"/>
                  <a:gd name="connsiteX179" fmla="*/ 515373 w 797965"/>
                  <a:gd name="connsiteY179" fmla="*/ 189198 h 494231"/>
                  <a:gd name="connsiteX180" fmla="*/ 568332 w 797965"/>
                  <a:gd name="connsiteY180" fmla="*/ 254063 h 49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797965" h="494231">
                    <a:moveTo>
                      <a:pt x="12834" y="218821"/>
                    </a:moveTo>
                    <a:lnTo>
                      <a:pt x="12834" y="218821"/>
                    </a:lnTo>
                    <a:cubicBezTo>
                      <a:pt x="12744" y="218189"/>
                      <a:pt x="12744" y="217548"/>
                      <a:pt x="12834" y="216916"/>
                    </a:cubicBezTo>
                    <a:lnTo>
                      <a:pt x="9690" y="174625"/>
                    </a:lnTo>
                    <a:cubicBezTo>
                      <a:pt x="9538" y="173327"/>
                      <a:pt x="9916" y="172022"/>
                      <a:pt x="10738" y="171005"/>
                    </a:cubicBezTo>
                    <a:cubicBezTo>
                      <a:pt x="11725" y="170198"/>
                      <a:pt x="12995" y="169821"/>
                      <a:pt x="14262" y="169958"/>
                    </a:cubicBezTo>
                    <a:lnTo>
                      <a:pt x="95034" y="174816"/>
                    </a:lnTo>
                    <a:cubicBezTo>
                      <a:pt x="108505" y="174789"/>
                      <a:pt x="120917" y="167510"/>
                      <a:pt x="127515" y="155766"/>
                    </a:cubicBezTo>
                    <a:cubicBezTo>
                      <a:pt x="130016" y="151252"/>
                      <a:pt x="132883" y="146951"/>
                      <a:pt x="136087" y="142907"/>
                    </a:cubicBezTo>
                    <a:cubicBezTo>
                      <a:pt x="141629" y="136116"/>
                      <a:pt x="143481" y="127036"/>
                      <a:pt x="141040" y="118618"/>
                    </a:cubicBezTo>
                    <a:cubicBezTo>
                      <a:pt x="139608" y="113920"/>
                      <a:pt x="136825" y="109746"/>
                      <a:pt x="133039" y="106617"/>
                    </a:cubicBezTo>
                    <a:lnTo>
                      <a:pt x="82461" y="64421"/>
                    </a:lnTo>
                    <a:lnTo>
                      <a:pt x="81699" y="63659"/>
                    </a:lnTo>
                    <a:lnTo>
                      <a:pt x="82557" y="63183"/>
                    </a:lnTo>
                    <a:lnTo>
                      <a:pt x="137040" y="35846"/>
                    </a:lnTo>
                    <a:cubicBezTo>
                      <a:pt x="143207" y="33417"/>
                      <a:pt x="150107" y="33659"/>
                      <a:pt x="156090" y="36512"/>
                    </a:cubicBezTo>
                    <a:lnTo>
                      <a:pt x="220574" y="74612"/>
                    </a:lnTo>
                    <a:cubicBezTo>
                      <a:pt x="231859" y="80534"/>
                      <a:pt x="244738" y="82703"/>
                      <a:pt x="257340" y="80804"/>
                    </a:cubicBezTo>
                    <a:cubicBezTo>
                      <a:pt x="270386" y="78465"/>
                      <a:pt x="283551" y="76843"/>
                      <a:pt x="296774" y="75946"/>
                    </a:cubicBezTo>
                    <a:cubicBezTo>
                      <a:pt x="310758" y="74775"/>
                      <a:pt x="322047" y="64040"/>
                      <a:pt x="323920" y="50133"/>
                    </a:cubicBezTo>
                    <a:lnTo>
                      <a:pt x="327825" y="15177"/>
                    </a:lnTo>
                    <a:cubicBezTo>
                      <a:pt x="327978" y="13551"/>
                      <a:pt x="328808" y="12064"/>
                      <a:pt x="330111" y="11081"/>
                    </a:cubicBezTo>
                    <a:cubicBezTo>
                      <a:pt x="331386" y="10025"/>
                      <a:pt x="333041" y="9542"/>
                      <a:pt x="334683" y="9747"/>
                    </a:cubicBezTo>
                    <a:lnTo>
                      <a:pt x="426123" y="21368"/>
                    </a:lnTo>
                    <a:cubicBezTo>
                      <a:pt x="431589" y="22556"/>
                      <a:pt x="436055" y="26481"/>
                      <a:pt x="437935" y="31750"/>
                    </a:cubicBezTo>
                    <a:lnTo>
                      <a:pt x="437934" y="31750"/>
                    </a:lnTo>
                    <a:lnTo>
                      <a:pt x="447459" y="70612"/>
                    </a:lnTo>
                    <a:cubicBezTo>
                      <a:pt x="447503" y="71087"/>
                      <a:pt x="447503" y="71566"/>
                      <a:pt x="447459" y="72041"/>
                    </a:cubicBezTo>
                    <a:cubicBezTo>
                      <a:pt x="451675" y="84229"/>
                      <a:pt x="461211" y="93834"/>
                      <a:pt x="473367" y="98139"/>
                    </a:cubicBezTo>
                    <a:cubicBezTo>
                      <a:pt x="488417" y="102902"/>
                      <a:pt x="503181" y="108331"/>
                      <a:pt x="517373" y="114332"/>
                    </a:cubicBezTo>
                    <a:cubicBezTo>
                      <a:pt x="529386" y="118981"/>
                      <a:pt x="542628" y="119384"/>
                      <a:pt x="554901" y="115475"/>
                    </a:cubicBezTo>
                    <a:lnTo>
                      <a:pt x="610337" y="94805"/>
                    </a:lnTo>
                    <a:cubicBezTo>
                      <a:pt x="616767" y="93109"/>
                      <a:pt x="623605" y="93998"/>
                      <a:pt x="629387" y="97282"/>
                    </a:cubicBezTo>
                    <a:lnTo>
                      <a:pt x="694157" y="142621"/>
                    </a:lnTo>
                    <a:cubicBezTo>
                      <a:pt x="694919" y="143097"/>
                      <a:pt x="695205" y="143478"/>
                      <a:pt x="695395" y="143574"/>
                    </a:cubicBezTo>
                    <a:lnTo>
                      <a:pt x="694157" y="144621"/>
                    </a:lnTo>
                    <a:lnTo>
                      <a:pt x="653676" y="171577"/>
                    </a:lnTo>
                    <a:cubicBezTo>
                      <a:pt x="644822" y="177370"/>
                      <a:pt x="640925" y="188361"/>
                      <a:pt x="644151" y="198437"/>
                    </a:cubicBezTo>
                    <a:cubicBezTo>
                      <a:pt x="645180" y="201687"/>
                      <a:pt x="646794" y="204721"/>
                      <a:pt x="648913" y="207391"/>
                    </a:cubicBezTo>
                    <a:cubicBezTo>
                      <a:pt x="654287" y="214013"/>
                      <a:pt x="659219" y="220981"/>
                      <a:pt x="663677" y="228251"/>
                    </a:cubicBezTo>
                    <a:cubicBezTo>
                      <a:pt x="670544" y="239271"/>
                      <a:pt x="681449" y="247168"/>
                      <a:pt x="694062" y="250253"/>
                    </a:cubicBezTo>
                    <a:lnTo>
                      <a:pt x="776453" y="266065"/>
                    </a:lnTo>
                    <a:cubicBezTo>
                      <a:pt x="780624" y="267256"/>
                      <a:pt x="783938" y="270428"/>
                      <a:pt x="785311" y="274542"/>
                    </a:cubicBezTo>
                    <a:cubicBezTo>
                      <a:pt x="785347" y="275177"/>
                      <a:pt x="785347" y="275813"/>
                      <a:pt x="785311" y="276448"/>
                    </a:cubicBezTo>
                    <a:lnTo>
                      <a:pt x="788454" y="318834"/>
                    </a:lnTo>
                    <a:cubicBezTo>
                      <a:pt x="788613" y="320120"/>
                      <a:pt x="788195" y="321410"/>
                      <a:pt x="787311" y="322358"/>
                    </a:cubicBezTo>
                    <a:cubicBezTo>
                      <a:pt x="786357" y="323230"/>
                      <a:pt x="785072" y="323647"/>
                      <a:pt x="783787" y="323501"/>
                    </a:cubicBezTo>
                    <a:lnTo>
                      <a:pt x="703015" y="318643"/>
                    </a:lnTo>
                    <a:cubicBezTo>
                      <a:pt x="689568" y="318663"/>
                      <a:pt x="677181" y="325949"/>
                      <a:pt x="670630" y="337693"/>
                    </a:cubicBezTo>
                    <a:cubicBezTo>
                      <a:pt x="668095" y="342208"/>
                      <a:pt x="665196" y="346508"/>
                      <a:pt x="661962" y="350552"/>
                    </a:cubicBezTo>
                    <a:cubicBezTo>
                      <a:pt x="656484" y="357374"/>
                      <a:pt x="654671" y="366436"/>
                      <a:pt x="657105" y="374840"/>
                    </a:cubicBezTo>
                    <a:cubicBezTo>
                      <a:pt x="658467" y="379572"/>
                      <a:pt x="661262" y="383765"/>
                      <a:pt x="665106" y="386842"/>
                    </a:cubicBezTo>
                    <a:lnTo>
                      <a:pt x="715683" y="429038"/>
                    </a:lnTo>
                    <a:lnTo>
                      <a:pt x="716445" y="429800"/>
                    </a:lnTo>
                    <a:lnTo>
                      <a:pt x="715493" y="430371"/>
                    </a:lnTo>
                    <a:lnTo>
                      <a:pt x="661010" y="457613"/>
                    </a:lnTo>
                    <a:cubicBezTo>
                      <a:pt x="654850" y="460088"/>
                      <a:pt x="647931" y="459846"/>
                      <a:pt x="641960" y="456946"/>
                    </a:cubicBezTo>
                    <a:lnTo>
                      <a:pt x="577571" y="418846"/>
                    </a:lnTo>
                    <a:cubicBezTo>
                      <a:pt x="566254" y="412917"/>
                      <a:pt x="553342" y="410748"/>
                      <a:pt x="540709" y="412655"/>
                    </a:cubicBezTo>
                    <a:cubicBezTo>
                      <a:pt x="527696" y="415000"/>
                      <a:pt x="514563" y="416621"/>
                      <a:pt x="501371" y="417513"/>
                    </a:cubicBezTo>
                    <a:cubicBezTo>
                      <a:pt x="487351" y="418719"/>
                      <a:pt x="476037" y="429479"/>
                      <a:pt x="474129" y="443421"/>
                    </a:cubicBezTo>
                    <a:lnTo>
                      <a:pt x="470319" y="478282"/>
                    </a:lnTo>
                    <a:cubicBezTo>
                      <a:pt x="470148" y="479928"/>
                      <a:pt x="469325" y="481438"/>
                      <a:pt x="468033" y="482473"/>
                    </a:cubicBezTo>
                    <a:cubicBezTo>
                      <a:pt x="466716" y="483440"/>
                      <a:pt x="465086" y="483881"/>
                      <a:pt x="463461" y="483711"/>
                    </a:cubicBezTo>
                    <a:lnTo>
                      <a:pt x="371926" y="472091"/>
                    </a:lnTo>
                    <a:cubicBezTo>
                      <a:pt x="366479" y="470907"/>
                      <a:pt x="362041" y="466974"/>
                      <a:pt x="360211" y="461709"/>
                    </a:cubicBezTo>
                    <a:lnTo>
                      <a:pt x="360210" y="461709"/>
                    </a:lnTo>
                    <a:lnTo>
                      <a:pt x="350685" y="422846"/>
                    </a:lnTo>
                    <a:cubicBezTo>
                      <a:pt x="350729" y="422371"/>
                      <a:pt x="350729" y="421893"/>
                      <a:pt x="350685" y="421418"/>
                    </a:cubicBezTo>
                    <a:cubicBezTo>
                      <a:pt x="346502" y="409243"/>
                      <a:pt x="337001" y="399637"/>
                      <a:pt x="324873" y="395319"/>
                    </a:cubicBezTo>
                    <a:cubicBezTo>
                      <a:pt x="309823" y="390557"/>
                      <a:pt x="294964" y="385128"/>
                      <a:pt x="280867" y="379127"/>
                    </a:cubicBezTo>
                    <a:cubicBezTo>
                      <a:pt x="268843" y="374530"/>
                      <a:pt x="255620" y="374127"/>
                      <a:pt x="243339" y="377984"/>
                    </a:cubicBezTo>
                    <a:lnTo>
                      <a:pt x="187808" y="398653"/>
                    </a:lnTo>
                    <a:cubicBezTo>
                      <a:pt x="181231" y="400482"/>
                      <a:pt x="174194" y="399589"/>
                      <a:pt x="168282" y="396177"/>
                    </a:cubicBezTo>
                    <a:lnTo>
                      <a:pt x="103512" y="350837"/>
                    </a:lnTo>
                    <a:lnTo>
                      <a:pt x="102369" y="349885"/>
                    </a:lnTo>
                    <a:cubicBezTo>
                      <a:pt x="102726" y="349474"/>
                      <a:pt x="103143" y="349121"/>
                      <a:pt x="103607" y="348837"/>
                    </a:cubicBezTo>
                    <a:lnTo>
                      <a:pt x="144088" y="321977"/>
                    </a:lnTo>
                    <a:cubicBezTo>
                      <a:pt x="152930" y="316130"/>
                      <a:pt x="156819" y="305125"/>
                      <a:pt x="153613" y="295021"/>
                    </a:cubicBezTo>
                    <a:cubicBezTo>
                      <a:pt x="152622" y="291756"/>
                      <a:pt x="151004" y="288715"/>
                      <a:pt x="148851" y="286068"/>
                    </a:cubicBezTo>
                    <a:cubicBezTo>
                      <a:pt x="143454" y="279485"/>
                      <a:pt x="138552" y="272513"/>
                      <a:pt x="134182" y="265208"/>
                    </a:cubicBezTo>
                    <a:cubicBezTo>
                      <a:pt x="127271" y="254229"/>
                      <a:pt x="116385" y="246346"/>
                      <a:pt x="103798" y="243205"/>
                    </a:cubicBezTo>
                    <a:lnTo>
                      <a:pt x="21692" y="227679"/>
                    </a:lnTo>
                    <a:cubicBezTo>
                      <a:pt x="17486" y="226550"/>
                      <a:pt x="14147" y="223354"/>
                      <a:pt x="12834" y="219202"/>
                    </a:cubicBezTo>
                    <a:moveTo>
                      <a:pt x="577857" y="250920"/>
                    </a:moveTo>
                    <a:cubicBezTo>
                      <a:pt x="570237" y="225679"/>
                      <a:pt x="550615" y="201486"/>
                      <a:pt x="520707" y="180816"/>
                    </a:cubicBezTo>
                    <a:cubicBezTo>
                      <a:pt x="447936" y="129953"/>
                      <a:pt x="334302" y="115761"/>
                      <a:pt x="267246" y="149384"/>
                    </a:cubicBezTo>
                    <a:cubicBezTo>
                      <a:pt x="226194" y="169958"/>
                      <a:pt x="208572" y="205105"/>
                      <a:pt x="220193" y="243395"/>
                    </a:cubicBezTo>
                    <a:cubicBezTo>
                      <a:pt x="227813" y="268637"/>
                      <a:pt x="247434" y="292830"/>
                      <a:pt x="277343" y="313500"/>
                    </a:cubicBezTo>
                    <a:cubicBezTo>
                      <a:pt x="350114" y="364363"/>
                      <a:pt x="463747" y="378555"/>
                      <a:pt x="530708" y="344932"/>
                    </a:cubicBezTo>
                    <a:cubicBezTo>
                      <a:pt x="571856" y="324358"/>
                      <a:pt x="589477" y="289211"/>
                      <a:pt x="577857" y="250920"/>
                    </a:cubicBezTo>
                    <a:moveTo>
                      <a:pt x="3309" y="222345"/>
                    </a:moveTo>
                    <a:cubicBezTo>
                      <a:pt x="5696" y="230016"/>
                      <a:pt x="11965" y="235850"/>
                      <a:pt x="19787" y="237680"/>
                    </a:cubicBezTo>
                    <a:lnTo>
                      <a:pt x="102178" y="253492"/>
                    </a:lnTo>
                    <a:cubicBezTo>
                      <a:pt x="112002" y="256150"/>
                      <a:pt x="120488" y="262362"/>
                      <a:pt x="125991" y="270923"/>
                    </a:cubicBezTo>
                    <a:cubicBezTo>
                      <a:pt x="130682" y="278564"/>
                      <a:pt x="135835" y="285912"/>
                      <a:pt x="141421" y="292925"/>
                    </a:cubicBezTo>
                    <a:cubicBezTo>
                      <a:pt x="142761" y="294569"/>
                      <a:pt x="143794" y="296440"/>
                      <a:pt x="144469" y="298450"/>
                    </a:cubicBezTo>
                    <a:cubicBezTo>
                      <a:pt x="146290" y="304449"/>
                      <a:pt x="143871" y="310925"/>
                      <a:pt x="138564" y="314261"/>
                    </a:cubicBezTo>
                    <a:lnTo>
                      <a:pt x="98082" y="341122"/>
                    </a:lnTo>
                    <a:cubicBezTo>
                      <a:pt x="93802" y="343414"/>
                      <a:pt x="91610" y="348308"/>
                      <a:pt x="92748" y="353028"/>
                    </a:cubicBezTo>
                    <a:cubicBezTo>
                      <a:pt x="93690" y="355702"/>
                      <a:pt x="95501" y="357983"/>
                      <a:pt x="97892" y="359505"/>
                    </a:cubicBezTo>
                    <a:lnTo>
                      <a:pt x="162662" y="404844"/>
                    </a:lnTo>
                    <a:cubicBezTo>
                      <a:pt x="171197" y="410170"/>
                      <a:pt x="181624" y="411525"/>
                      <a:pt x="191237" y="408559"/>
                    </a:cubicBezTo>
                    <a:lnTo>
                      <a:pt x="246768" y="387890"/>
                    </a:lnTo>
                    <a:cubicBezTo>
                      <a:pt x="256662" y="384866"/>
                      <a:pt x="267278" y="385200"/>
                      <a:pt x="276962" y="388842"/>
                    </a:cubicBezTo>
                    <a:cubicBezTo>
                      <a:pt x="291663" y="395085"/>
                      <a:pt x="306667" y="400584"/>
                      <a:pt x="321920" y="405321"/>
                    </a:cubicBezTo>
                    <a:cubicBezTo>
                      <a:pt x="330841" y="408750"/>
                      <a:pt x="337806" y="415924"/>
                      <a:pt x="340970" y="424942"/>
                    </a:cubicBezTo>
                    <a:cubicBezTo>
                      <a:pt x="341023" y="425258"/>
                      <a:pt x="341023" y="425579"/>
                      <a:pt x="340970" y="425895"/>
                    </a:cubicBezTo>
                    <a:lnTo>
                      <a:pt x="350495" y="464661"/>
                    </a:lnTo>
                    <a:lnTo>
                      <a:pt x="350495" y="465519"/>
                    </a:lnTo>
                    <a:cubicBezTo>
                      <a:pt x="353521" y="474373"/>
                      <a:pt x="361101" y="480896"/>
                      <a:pt x="370307" y="482568"/>
                    </a:cubicBezTo>
                    <a:lnTo>
                      <a:pt x="461842" y="494094"/>
                    </a:lnTo>
                    <a:cubicBezTo>
                      <a:pt x="470552" y="495242"/>
                      <a:pt x="478543" y="489112"/>
                      <a:pt x="479691" y="480402"/>
                    </a:cubicBezTo>
                    <a:cubicBezTo>
                      <a:pt x="479713" y="480235"/>
                      <a:pt x="479733" y="480069"/>
                      <a:pt x="479749" y="479901"/>
                    </a:cubicBezTo>
                    <a:lnTo>
                      <a:pt x="483654" y="445040"/>
                    </a:lnTo>
                    <a:cubicBezTo>
                      <a:pt x="484951" y="435857"/>
                      <a:pt x="492417" y="428787"/>
                      <a:pt x="501657" y="427990"/>
                    </a:cubicBezTo>
                    <a:cubicBezTo>
                      <a:pt x="515234" y="427065"/>
                      <a:pt x="528749" y="425379"/>
                      <a:pt x="542138" y="422942"/>
                    </a:cubicBezTo>
                    <a:cubicBezTo>
                      <a:pt x="552421" y="421480"/>
                      <a:pt x="562904" y="423244"/>
                      <a:pt x="572142" y="427990"/>
                    </a:cubicBezTo>
                    <a:lnTo>
                      <a:pt x="636531" y="466090"/>
                    </a:lnTo>
                    <a:cubicBezTo>
                      <a:pt x="645426" y="470697"/>
                      <a:pt x="655924" y="471047"/>
                      <a:pt x="665106" y="467043"/>
                    </a:cubicBezTo>
                    <a:lnTo>
                      <a:pt x="719589" y="439801"/>
                    </a:lnTo>
                    <a:cubicBezTo>
                      <a:pt x="724397" y="438052"/>
                      <a:pt x="727109" y="432955"/>
                      <a:pt x="725875" y="427990"/>
                    </a:cubicBezTo>
                    <a:cubicBezTo>
                      <a:pt x="725063" y="425614"/>
                      <a:pt x="723573" y="423528"/>
                      <a:pt x="721589" y="421989"/>
                    </a:cubicBezTo>
                    <a:lnTo>
                      <a:pt x="671011" y="379889"/>
                    </a:lnTo>
                    <a:cubicBezTo>
                      <a:pt x="668738" y="377946"/>
                      <a:pt x="667056" y="375405"/>
                      <a:pt x="666153" y="372555"/>
                    </a:cubicBezTo>
                    <a:cubicBezTo>
                      <a:pt x="664680" y="367220"/>
                      <a:pt x="665888" y="361503"/>
                      <a:pt x="669392" y="357220"/>
                    </a:cubicBezTo>
                    <a:cubicBezTo>
                      <a:pt x="672922" y="352804"/>
                      <a:pt x="676106" y="348123"/>
                      <a:pt x="678917" y="343218"/>
                    </a:cubicBezTo>
                    <a:cubicBezTo>
                      <a:pt x="683669" y="334866"/>
                      <a:pt x="692456" y="329622"/>
                      <a:pt x="702063" y="329407"/>
                    </a:cubicBezTo>
                    <a:lnTo>
                      <a:pt x="782835" y="334264"/>
                    </a:lnTo>
                    <a:cubicBezTo>
                      <a:pt x="790428" y="334993"/>
                      <a:pt x="797173" y="329428"/>
                      <a:pt x="797902" y="321835"/>
                    </a:cubicBezTo>
                    <a:cubicBezTo>
                      <a:pt x="797992" y="320900"/>
                      <a:pt x="797986" y="319958"/>
                      <a:pt x="797884" y="319024"/>
                    </a:cubicBezTo>
                    <a:lnTo>
                      <a:pt x="794741" y="276638"/>
                    </a:lnTo>
                    <a:cubicBezTo>
                      <a:pt x="794662" y="275285"/>
                      <a:pt x="794438" y="273943"/>
                      <a:pt x="794074" y="272637"/>
                    </a:cubicBezTo>
                    <a:cubicBezTo>
                      <a:pt x="791687" y="264967"/>
                      <a:pt x="785418" y="259133"/>
                      <a:pt x="777596" y="257302"/>
                    </a:cubicBezTo>
                    <a:lnTo>
                      <a:pt x="695109" y="241491"/>
                    </a:lnTo>
                    <a:cubicBezTo>
                      <a:pt x="685313" y="238828"/>
                      <a:pt x="676858" y="232614"/>
                      <a:pt x="671392" y="224060"/>
                    </a:cubicBezTo>
                    <a:cubicBezTo>
                      <a:pt x="666700" y="216397"/>
                      <a:pt x="661513" y="209047"/>
                      <a:pt x="655866" y="202057"/>
                    </a:cubicBezTo>
                    <a:cubicBezTo>
                      <a:pt x="654555" y="200410"/>
                      <a:pt x="653554" y="198538"/>
                      <a:pt x="652914" y="196533"/>
                    </a:cubicBezTo>
                    <a:cubicBezTo>
                      <a:pt x="651022" y="190532"/>
                      <a:pt x="653457" y="184013"/>
                      <a:pt x="658819" y="180721"/>
                    </a:cubicBezTo>
                    <a:lnTo>
                      <a:pt x="699300" y="153861"/>
                    </a:lnTo>
                    <a:cubicBezTo>
                      <a:pt x="703597" y="151587"/>
                      <a:pt x="705766" y="146658"/>
                      <a:pt x="704539" y="141954"/>
                    </a:cubicBezTo>
                    <a:cubicBezTo>
                      <a:pt x="703670" y="139269"/>
                      <a:pt x="701883" y="136976"/>
                      <a:pt x="699491" y="135477"/>
                    </a:cubicBezTo>
                    <a:lnTo>
                      <a:pt x="634721" y="90138"/>
                    </a:lnTo>
                    <a:cubicBezTo>
                      <a:pt x="626163" y="84869"/>
                      <a:pt x="615747" y="83550"/>
                      <a:pt x="606146" y="86519"/>
                    </a:cubicBezTo>
                    <a:lnTo>
                      <a:pt x="551377" y="106426"/>
                    </a:lnTo>
                    <a:cubicBezTo>
                      <a:pt x="541479" y="109463"/>
                      <a:pt x="530847" y="109094"/>
                      <a:pt x="521183" y="105378"/>
                    </a:cubicBezTo>
                    <a:cubicBezTo>
                      <a:pt x="506610" y="99187"/>
                      <a:pt x="491560" y="93662"/>
                      <a:pt x="476320" y="88900"/>
                    </a:cubicBezTo>
                    <a:cubicBezTo>
                      <a:pt x="467399" y="85471"/>
                      <a:pt x="460434" y="78297"/>
                      <a:pt x="457270" y="69278"/>
                    </a:cubicBezTo>
                    <a:lnTo>
                      <a:pt x="457270" y="68421"/>
                    </a:lnTo>
                    <a:lnTo>
                      <a:pt x="447745" y="29559"/>
                    </a:lnTo>
                    <a:lnTo>
                      <a:pt x="447745" y="28702"/>
                    </a:lnTo>
                    <a:cubicBezTo>
                      <a:pt x="444692" y="19847"/>
                      <a:pt x="437066" y="13352"/>
                      <a:pt x="427838" y="11747"/>
                    </a:cubicBezTo>
                    <a:lnTo>
                      <a:pt x="336398" y="127"/>
                    </a:lnTo>
                    <a:cubicBezTo>
                      <a:pt x="327577" y="-980"/>
                      <a:pt x="319529" y="5274"/>
                      <a:pt x="318422" y="14095"/>
                    </a:cubicBezTo>
                    <a:cubicBezTo>
                      <a:pt x="318413" y="14170"/>
                      <a:pt x="318404" y="14244"/>
                      <a:pt x="318396" y="14319"/>
                    </a:cubicBezTo>
                    <a:lnTo>
                      <a:pt x="314586" y="49181"/>
                    </a:lnTo>
                    <a:cubicBezTo>
                      <a:pt x="313280" y="58396"/>
                      <a:pt x="305765" y="65476"/>
                      <a:pt x="296488" y="66231"/>
                    </a:cubicBezTo>
                    <a:cubicBezTo>
                      <a:pt x="282943" y="67162"/>
                      <a:pt x="269460" y="68847"/>
                      <a:pt x="256102" y="71279"/>
                    </a:cubicBezTo>
                    <a:cubicBezTo>
                      <a:pt x="245829" y="72770"/>
                      <a:pt x="235347" y="71039"/>
                      <a:pt x="226098" y="66326"/>
                    </a:cubicBezTo>
                    <a:lnTo>
                      <a:pt x="161614" y="28226"/>
                    </a:lnTo>
                    <a:cubicBezTo>
                      <a:pt x="152716" y="23633"/>
                      <a:pt x="142224" y="23283"/>
                      <a:pt x="133039" y="27273"/>
                    </a:cubicBezTo>
                    <a:lnTo>
                      <a:pt x="78556" y="54610"/>
                    </a:lnTo>
                    <a:cubicBezTo>
                      <a:pt x="73631" y="56165"/>
                      <a:pt x="70842" y="61362"/>
                      <a:pt x="72270" y="66326"/>
                    </a:cubicBezTo>
                    <a:cubicBezTo>
                      <a:pt x="73046" y="68695"/>
                      <a:pt x="74504" y="70782"/>
                      <a:pt x="76461" y="72327"/>
                    </a:cubicBezTo>
                    <a:lnTo>
                      <a:pt x="127038" y="114522"/>
                    </a:lnTo>
                    <a:cubicBezTo>
                      <a:pt x="129380" y="116382"/>
                      <a:pt x="131106" y="118905"/>
                      <a:pt x="131991" y="121761"/>
                    </a:cubicBezTo>
                    <a:cubicBezTo>
                      <a:pt x="133390" y="127112"/>
                      <a:pt x="132152" y="132809"/>
                      <a:pt x="128658" y="137096"/>
                    </a:cubicBezTo>
                    <a:cubicBezTo>
                      <a:pt x="125157" y="141534"/>
                      <a:pt x="121974" y="146213"/>
                      <a:pt x="119133" y="151098"/>
                    </a:cubicBezTo>
                    <a:cubicBezTo>
                      <a:pt x="114392" y="159506"/>
                      <a:pt x="105543" y="164765"/>
                      <a:pt x="95892" y="164910"/>
                    </a:cubicBezTo>
                    <a:lnTo>
                      <a:pt x="15215" y="160052"/>
                    </a:lnTo>
                    <a:cubicBezTo>
                      <a:pt x="7569" y="159329"/>
                      <a:pt x="784" y="164942"/>
                      <a:pt x="62" y="172588"/>
                    </a:cubicBezTo>
                    <a:cubicBezTo>
                      <a:pt x="-23" y="173488"/>
                      <a:pt x="-20" y="174393"/>
                      <a:pt x="70" y="175292"/>
                    </a:cubicBezTo>
                    <a:lnTo>
                      <a:pt x="3213" y="217678"/>
                    </a:lnTo>
                    <a:cubicBezTo>
                      <a:pt x="3329" y="219034"/>
                      <a:pt x="3584" y="220375"/>
                      <a:pt x="3975" y="221679"/>
                    </a:cubicBezTo>
                    <a:close/>
                    <a:moveTo>
                      <a:pt x="568332" y="254063"/>
                    </a:moveTo>
                    <a:cubicBezTo>
                      <a:pt x="577857" y="286353"/>
                      <a:pt x="564426" y="317310"/>
                      <a:pt x="526326" y="336360"/>
                    </a:cubicBezTo>
                    <a:cubicBezTo>
                      <a:pt x="462128" y="368554"/>
                      <a:pt x="353162" y="354743"/>
                      <a:pt x="282963" y="305689"/>
                    </a:cubicBezTo>
                    <a:cubicBezTo>
                      <a:pt x="254388" y="285687"/>
                      <a:pt x="236766" y="262922"/>
                      <a:pt x="230004" y="240824"/>
                    </a:cubicBezTo>
                    <a:cubicBezTo>
                      <a:pt x="220479" y="208534"/>
                      <a:pt x="234004" y="177578"/>
                      <a:pt x="272104" y="158528"/>
                    </a:cubicBezTo>
                    <a:cubicBezTo>
                      <a:pt x="336303" y="126333"/>
                      <a:pt x="445173" y="140145"/>
                      <a:pt x="515373" y="189198"/>
                    </a:cubicBezTo>
                    <a:cubicBezTo>
                      <a:pt x="543948" y="209201"/>
                      <a:pt x="561664" y="231966"/>
                      <a:pt x="568332" y="2540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grpSp>
        <p:nvGrpSpPr>
          <p:cNvPr id="446" name="Graphic 289">
            <a:extLst>
              <a:ext uri="{FF2B5EF4-FFF2-40B4-BE49-F238E27FC236}">
                <a16:creationId xmlns:a16="http://schemas.microsoft.com/office/drawing/2014/main" id="{FC4F27B3-6781-53E4-9168-23CB9374601E}"/>
              </a:ext>
            </a:extLst>
          </p:cNvPr>
          <p:cNvGrpSpPr/>
          <p:nvPr/>
        </p:nvGrpSpPr>
        <p:grpSpPr>
          <a:xfrm>
            <a:off x="5808466" y="2777751"/>
            <a:ext cx="805625" cy="1633685"/>
            <a:chOff x="6497927" y="2174785"/>
            <a:chExt cx="1251394" cy="2537637"/>
          </a:xfrm>
        </p:grpSpPr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87C7F21-934D-7A33-F6A2-1412C213B3ED}"/>
                </a:ext>
              </a:extLst>
            </p:cNvPr>
            <p:cNvSpPr/>
            <p:nvPr/>
          </p:nvSpPr>
          <p:spPr>
            <a:xfrm>
              <a:off x="6729393" y="3767256"/>
              <a:ext cx="233464" cy="530315"/>
            </a:xfrm>
            <a:custGeom>
              <a:avLst/>
              <a:gdLst>
                <a:gd name="connsiteX0" fmla="*/ 180308 w 233464"/>
                <a:gd name="connsiteY0" fmla="*/ 143923 h 530315"/>
                <a:gd name="connsiteX1" fmla="*/ 226695 w 233464"/>
                <a:gd name="connsiteY1" fmla="*/ 183547 h 530315"/>
                <a:gd name="connsiteX2" fmla="*/ 228981 w 233464"/>
                <a:gd name="connsiteY2" fmla="*/ 240697 h 530315"/>
                <a:gd name="connsiteX3" fmla="*/ 220789 w 233464"/>
                <a:gd name="connsiteY3" fmla="*/ 269748 h 530315"/>
                <a:gd name="connsiteX4" fmla="*/ 220789 w 233464"/>
                <a:gd name="connsiteY4" fmla="*/ 306800 h 530315"/>
                <a:gd name="connsiteX5" fmla="*/ 225647 w 233464"/>
                <a:gd name="connsiteY5" fmla="*/ 365284 h 530315"/>
                <a:gd name="connsiteX6" fmla="*/ 175927 w 233464"/>
                <a:gd name="connsiteY6" fmla="*/ 494729 h 530315"/>
                <a:gd name="connsiteX7" fmla="*/ 124301 w 233464"/>
                <a:gd name="connsiteY7" fmla="*/ 522542 h 530315"/>
                <a:gd name="connsiteX8" fmla="*/ 73057 w 233464"/>
                <a:gd name="connsiteY8" fmla="*/ 523685 h 530315"/>
                <a:gd name="connsiteX9" fmla="*/ 57626 w 233464"/>
                <a:gd name="connsiteY9" fmla="*/ 475107 h 530315"/>
                <a:gd name="connsiteX10" fmla="*/ 71438 w 233464"/>
                <a:gd name="connsiteY10" fmla="*/ 429578 h 530315"/>
                <a:gd name="connsiteX11" fmla="*/ 79915 w 233464"/>
                <a:gd name="connsiteY11" fmla="*/ 362903 h 530315"/>
                <a:gd name="connsiteX12" fmla="*/ 74391 w 233464"/>
                <a:gd name="connsiteY12" fmla="*/ 310705 h 530315"/>
                <a:gd name="connsiteX13" fmla="*/ 52673 w 233464"/>
                <a:gd name="connsiteY13" fmla="*/ 211931 h 530315"/>
                <a:gd name="connsiteX14" fmla="*/ 0 w 233464"/>
                <a:gd name="connsiteY14" fmla="*/ 81725 h 530315"/>
                <a:gd name="connsiteX15" fmla="*/ 152400 w 233464"/>
                <a:gd name="connsiteY15" fmla="*/ 0 h 53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464" h="530315">
                  <a:moveTo>
                    <a:pt x="180308" y="143923"/>
                  </a:moveTo>
                  <a:cubicBezTo>
                    <a:pt x="191453" y="168307"/>
                    <a:pt x="214979" y="157544"/>
                    <a:pt x="226695" y="183547"/>
                  </a:cubicBezTo>
                  <a:cubicBezTo>
                    <a:pt x="234849" y="201578"/>
                    <a:pt x="235668" y="222073"/>
                    <a:pt x="228981" y="240697"/>
                  </a:cubicBezTo>
                  <a:cubicBezTo>
                    <a:pt x="224805" y="249914"/>
                    <a:pt x="222043" y="259707"/>
                    <a:pt x="220789" y="269748"/>
                  </a:cubicBezTo>
                  <a:cubicBezTo>
                    <a:pt x="220789" y="282035"/>
                    <a:pt x="220789" y="294418"/>
                    <a:pt x="220789" y="306800"/>
                  </a:cubicBezTo>
                  <a:cubicBezTo>
                    <a:pt x="221071" y="326383"/>
                    <a:pt x="222694" y="345923"/>
                    <a:pt x="225647" y="365284"/>
                  </a:cubicBezTo>
                  <a:cubicBezTo>
                    <a:pt x="231934" y="412909"/>
                    <a:pt x="207645" y="460534"/>
                    <a:pt x="175927" y="494729"/>
                  </a:cubicBezTo>
                  <a:cubicBezTo>
                    <a:pt x="159258" y="512731"/>
                    <a:pt x="146304" y="512064"/>
                    <a:pt x="124301" y="522542"/>
                  </a:cubicBezTo>
                  <a:cubicBezTo>
                    <a:pt x="109252" y="529780"/>
                    <a:pt x="86868" y="535114"/>
                    <a:pt x="73057" y="523685"/>
                  </a:cubicBezTo>
                  <a:cubicBezTo>
                    <a:pt x="59246" y="512255"/>
                    <a:pt x="56769" y="491966"/>
                    <a:pt x="57626" y="475107"/>
                  </a:cubicBezTo>
                  <a:cubicBezTo>
                    <a:pt x="58769" y="454438"/>
                    <a:pt x="65532" y="449104"/>
                    <a:pt x="71438" y="429578"/>
                  </a:cubicBezTo>
                  <a:cubicBezTo>
                    <a:pt x="77234" y="407832"/>
                    <a:pt x="80085" y="385407"/>
                    <a:pt x="79915" y="362903"/>
                  </a:cubicBezTo>
                  <a:cubicBezTo>
                    <a:pt x="79759" y="345366"/>
                    <a:pt x="77909" y="327886"/>
                    <a:pt x="74391" y="310705"/>
                  </a:cubicBezTo>
                  <a:cubicBezTo>
                    <a:pt x="68771" y="280130"/>
                    <a:pt x="70199" y="255175"/>
                    <a:pt x="52673" y="211931"/>
                  </a:cubicBezTo>
                  <a:cubicBezTo>
                    <a:pt x="41624" y="184404"/>
                    <a:pt x="0" y="81725"/>
                    <a:pt x="0" y="81725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A8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97222D1-78F5-8938-8ADE-53D7E2BFCC2E}"/>
                </a:ext>
              </a:extLst>
            </p:cNvPr>
            <p:cNvSpPr/>
            <p:nvPr/>
          </p:nvSpPr>
          <p:spPr>
            <a:xfrm>
              <a:off x="6783494" y="3951184"/>
              <a:ext cx="203073" cy="363739"/>
            </a:xfrm>
            <a:custGeom>
              <a:avLst/>
              <a:gdLst>
                <a:gd name="connsiteX0" fmla="*/ 181261 w 203073"/>
                <a:gd name="connsiteY0" fmla="*/ 0 h 363739"/>
                <a:gd name="connsiteX1" fmla="*/ 203073 w 203073"/>
                <a:gd name="connsiteY1" fmla="*/ 25908 h 363739"/>
                <a:gd name="connsiteX2" fmla="*/ 187738 w 203073"/>
                <a:gd name="connsiteY2" fmla="*/ 84963 h 363739"/>
                <a:gd name="connsiteX3" fmla="*/ 176689 w 203073"/>
                <a:gd name="connsiteY3" fmla="*/ 142589 h 363739"/>
                <a:gd name="connsiteX4" fmla="*/ 183452 w 203073"/>
                <a:gd name="connsiteY4" fmla="*/ 226790 h 363739"/>
                <a:gd name="connsiteX5" fmla="*/ 114205 w 203073"/>
                <a:gd name="connsiteY5" fmla="*/ 335566 h 363739"/>
                <a:gd name="connsiteX6" fmla="*/ 31337 w 203073"/>
                <a:gd name="connsiteY6" fmla="*/ 361760 h 363739"/>
                <a:gd name="connsiteX7" fmla="*/ 0 w 203073"/>
                <a:gd name="connsiteY7" fmla="*/ 340233 h 36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073" h="363739">
                  <a:moveTo>
                    <a:pt x="181261" y="0"/>
                  </a:moveTo>
                  <a:cubicBezTo>
                    <a:pt x="191377" y="5773"/>
                    <a:pt x="199108" y="14956"/>
                    <a:pt x="203073" y="25908"/>
                  </a:cubicBezTo>
                  <a:cubicBezTo>
                    <a:pt x="201880" y="46408"/>
                    <a:pt x="196670" y="66473"/>
                    <a:pt x="187738" y="84963"/>
                  </a:cubicBezTo>
                  <a:cubicBezTo>
                    <a:pt x="175927" y="110966"/>
                    <a:pt x="171641" y="121634"/>
                    <a:pt x="176689" y="142589"/>
                  </a:cubicBezTo>
                  <a:cubicBezTo>
                    <a:pt x="185307" y="169779"/>
                    <a:pt x="187620" y="198574"/>
                    <a:pt x="183452" y="226790"/>
                  </a:cubicBezTo>
                  <a:cubicBezTo>
                    <a:pt x="177426" y="271445"/>
                    <a:pt x="152113" y="311207"/>
                    <a:pt x="114205" y="335566"/>
                  </a:cubicBezTo>
                  <a:cubicBezTo>
                    <a:pt x="67342" y="367284"/>
                    <a:pt x="46006" y="365474"/>
                    <a:pt x="31337" y="361760"/>
                  </a:cubicBezTo>
                  <a:cubicBezTo>
                    <a:pt x="19412" y="357020"/>
                    <a:pt x="8703" y="349664"/>
                    <a:pt x="0" y="340233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049AD21D-F8F5-58E3-069A-3A8E3C7F76CA}"/>
                </a:ext>
              </a:extLst>
            </p:cNvPr>
            <p:cNvSpPr/>
            <p:nvPr/>
          </p:nvSpPr>
          <p:spPr>
            <a:xfrm>
              <a:off x="6768696" y="3900383"/>
              <a:ext cx="199534" cy="399307"/>
            </a:xfrm>
            <a:custGeom>
              <a:avLst/>
              <a:gdLst>
                <a:gd name="connsiteX0" fmla="*/ 139100 w 199534"/>
                <a:gd name="connsiteY0" fmla="*/ 700 h 399307"/>
                <a:gd name="connsiteX1" fmla="*/ 141004 w 199534"/>
                <a:gd name="connsiteY1" fmla="*/ 10796 h 399307"/>
                <a:gd name="connsiteX2" fmla="*/ 135766 w 199534"/>
                <a:gd name="connsiteY2" fmla="*/ 43944 h 399307"/>
                <a:gd name="connsiteX3" fmla="*/ 92999 w 199534"/>
                <a:gd name="connsiteY3" fmla="*/ 100617 h 399307"/>
                <a:gd name="connsiteX4" fmla="*/ 70234 w 199534"/>
                <a:gd name="connsiteY4" fmla="*/ 90521 h 399307"/>
                <a:gd name="connsiteX5" fmla="*/ 13084 w 199534"/>
                <a:gd name="connsiteY5" fmla="*/ 98141 h 399307"/>
                <a:gd name="connsiteX6" fmla="*/ 33277 w 199534"/>
                <a:gd name="connsiteY6" fmla="*/ 215965 h 399307"/>
                <a:gd name="connsiteX7" fmla="*/ 9845 w 199534"/>
                <a:gd name="connsiteY7" fmla="*/ 313024 h 399307"/>
                <a:gd name="connsiteX8" fmla="*/ 25276 w 199534"/>
                <a:gd name="connsiteY8" fmla="*/ 396464 h 399307"/>
                <a:gd name="connsiteX9" fmla="*/ 156340 w 199534"/>
                <a:gd name="connsiteY9" fmla="*/ 337790 h 399307"/>
                <a:gd name="connsiteX10" fmla="*/ 176819 w 199534"/>
                <a:gd name="connsiteY10" fmla="*/ 189581 h 399307"/>
                <a:gd name="connsiteX11" fmla="*/ 192344 w 199534"/>
                <a:gd name="connsiteY11" fmla="*/ 100141 h 399307"/>
                <a:gd name="connsiteX12" fmla="*/ 196250 w 199534"/>
                <a:gd name="connsiteY12" fmla="*/ 50801 h 399307"/>
                <a:gd name="connsiteX13" fmla="*/ 158150 w 199534"/>
                <a:gd name="connsiteY13" fmla="*/ 16321 h 399307"/>
                <a:gd name="connsiteX14" fmla="*/ 139100 w 199534"/>
                <a:gd name="connsiteY14" fmla="*/ 700 h 39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9534" h="399307">
                  <a:moveTo>
                    <a:pt x="139100" y="700"/>
                  </a:moveTo>
                  <a:lnTo>
                    <a:pt x="141004" y="10796"/>
                  </a:lnTo>
                  <a:cubicBezTo>
                    <a:pt x="141036" y="22054"/>
                    <a:pt x="139267" y="33244"/>
                    <a:pt x="135766" y="43944"/>
                  </a:cubicBezTo>
                  <a:cubicBezTo>
                    <a:pt x="127384" y="72518"/>
                    <a:pt x="102619" y="91092"/>
                    <a:pt x="92999" y="100617"/>
                  </a:cubicBezTo>
                  <a:cubicBezTo>
                    <a:pt x="87247" y="94092"/>
                    <a:pt x="78932" y="90404"/>
                    <a:pt x="70234" y="90521"/>
                  </a:cubicBezTo>
                  <a:cubicBezTo>
                    <a:pt x="51184" y="89187"/>
                    <a:pt x="16989" y="89758"/>
                    <a:pt x="13084" y="98141"/>
                  </a:cubicBezTo>
                  <a:cubicBezTo>
                    <a:pt x="9178" y="106523"/>
                    <a:pt x="32134" y="170054"/>
                    <a:pt x="33277" y="215965"/>
                  </a:cubicBezTo>
                  <a:cubicBezTo>
                    <a:pt x="34420" y="261875"/>
                    <a:pt x="24704" y="279211"/>
                    <a:pt x="9845" y="313024"/>
                  </a:cubicBezTo>
                  <a:cubicBezTo>
                    <a:pt x="-728" y="337218"/>
                    <a:pt x="-10824" y="383414"/>
                    <a:pt x="25276" y="396464"/>
                  </a:cubicBezTo>
                  <a:cubicBezTo>
                    <a:pt x="44326" y="403417"/>
                    <a:pt x="103857" y="402274"/>
                    <a:pt x="156340" y="337790"/>
                  </a:cubicBezTo>
                  <a:cubicBezTo>
                    <a:pt x="202917" y="280640"/>
                    <a:pt x="184915" y="222061"/>
                    <a:pt x="176819" y="189581"/>
                  </a:cubicBezTo>
                  <a:cubicBezTo>
                    <a:pt x="168722" y="157100"/>
                    <a:pt x="179771" y="138622"/>
                    <a:pt x="192344" y="100141"/>
                  </a:cubicBezTo>
                  <a:cubicBezTo>
                    <a:pt x="197774" y="83377"/>
                    <a:pt x="203203" y="70899"/>
                    <a:pt x="196250" y="50801"/>
                  </a:cubicBezTo>
                  <a:cubicBezTo>
                    <a:pt x="182438" y="30132"/>
                    <a:pt x="170722" y="28989"/>
                    <a:pt x="158150" y="16321"/>
                  </a:cubicBezTo>
                  <a:cubicBezTo>
                    <a:pt x="148244" y="5939"/>
                    <a:pt x="147101" y="-2539"/>
                    <a:pt x="139100" y="70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128D0A1-A5BE-5B10-7445-3556211E2A6D}"/>
                </a:ext>
              </a:extLst>
            </p:cNvPr>
            <p:cNvSpPr/>
            <p:nvPr/>
          </p:nvSpPr>
          <p:spPr>
            <a:xfrm>
              <a:off x="6854957" y="4001000"/>
              <a:ext cx="19143" cy="175450"/>
            </a:xfrm>
            <a:custGeom>
              <a:avLst/>
              <a:gdLst>
                <a:gd name="connsiteX0" fmla="*/ 6738 w 19143"/>
                <a:gd name="connsiteY0" fmla="*/ 0 h 175450"/>
                <a:gd name="connsiteX1" fmla="*/ 261 w 19143"/>
                <a:gd name="connsiteY1" fmla="*/ 9525 h 175450"/>
                <a:gd name="connsiteX2" fmla="*/ 833 w 19143"/>
                <a:gd name="connsiteY2" fmla="*/ 21146 h 175450"/>
                <a:gd name="connsiteX3" fmla="*/ 4452 w 19143"/>
                <a:gd name="connsiteY3" fmla="*/ 43148 h 175450"/>
                <a:gd name="connsiteX4" fmla="*/ 10739 w 19143"/>
                <a:gd name="connsiteY4" fmla="*/ 87058 h 175450"/>
                <a:gd name="connsiteX5" fmla="*/ 13215 w 19143"/>
                <a:gd name="connsiteY5" fmla="*/ 131254 h 175450"/>
                <a:gd name="connsiteX6" fmla="*/ 8453 w 19143"/>
                <a:gd name="connsiteY6" fmla="*/ 175451 h 175450"/>
                <a:gd name="connsiteX7" fmla="*/ 18454 w 19143"/>
                <a:gd name="connsiteY7" fmla="*/ 131445 h 175450"/>
                <a:gd name="connsiteX8" fmla="*/ 17692 w 19143"/>
                <a:gd name="connsiteY8" fmla="*/ 86201 h 175450"/>
                <a:gd name="connsiteX9" fmla="*/ 10262 w 19143"/>
                <a:gd name="connsiteY9" fmla="*/ 41910 h 175450"/>
                <a:gd name="connsiteX10" fmla="*/ 4452 w 19143"/>
                <a:gd name="connsiteY10" fmla="*/ 20288 h 175450"/>
                <a:gd name="connsiteX11" fmla="*/ 2357 w 19143"/>
                <a:gd name="connsiteY11" fmla="*/ 9811 h 175450"/>
                <a:gd name="connsiteX12" fmla="*/ 6738 w 19143"/>
                <a:gd name="connsiteY12" fmla="*/ 0 h 17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43" h="175450">
                  <a:moveTo>
                    <a:pt x="6738" y="0"/>
                  </a:moveTo>
                  <a:cubicBezTo>
                    <a:pt x="3528" y="2316"/>
                    <a:pt x="1235" y="5688"/>
                    <a:pt x="261" y="9525"/>
                  </a:cubicBezTo>
                  <a:cubicBezTo>
                    <a:pt x="-225" y="13402"/>
                    <a:pt x="-31" y="17335"/>
                    <a:pt x="833" y="21146"/>
                  </a:cubicBezTo>
                  <a:cubicBezTo>
                    <a:pt x="2261" y="28575"/>
                    <a:pt x="3404" y="35719"/>
                    <a:pt x="4452" y="43148"/>
                  </a:cubicBezTo>
                  <a:cubicBezTo>
                    <a:pt x="6929" y="57721"/>
                    <a:pt x="9119" y="72390"/>
                    <a:pt x="10739" y="87058"/>
                  </a:cubicBezTo>
                  <a:cubicBezTo>
                    <a:pt x="12373" y="101734"/>
                    <a:pt x="13200" y="116488"/>
                    <a:pt x="13215" y="131254"/>
                  </a:cubicBezTo>
                  <a:cubicBezTo>
                    <a:pt x="13238" y="146116"/>
                    <a:pt x="11641" y="160935"/>
                    <a:pt x="8453" y="175451"/>
                  </a:cubicBezTo>
                  <a:cubicBezTo>
                    <a:pt x="14162" y="161425"/>
                    <a:pt x="17540" y="146561"/>
                    <a:pt x="18454" y="131445"/>
                  </a:cubicBezTo>
                  <a:cubicBezTo>
                    <a:pt x="19581" y="116372"/>
                    <a:pt x="19326" y="101228"/>
                    <a:pt x="17692" y="86201"/>
                  </a:cubicBezTo>
                  <a:cubicBezTo>
                    <a:pt x="16036" y="71312"/>
                    <a:pt x="13556" y="56525"/>
                    <a:pt x="10262" y="41910"/>
                  </a:cubicBezTo>
                  <a:cubicBezTo>
                    <a:pt x="8548" y="34671"/>
                    <a:pt x="6548" y="27337"/>
                    <a:pt x="4452" y="20288"/>
                  </a:cubicBezTo>
                  <a:cubicBezTo>
                    <a:pt x="3316" y="16898"/>
                    <a:pt x="2612" y="13377"/>
                    <a:pt x="2357" y="9811"/>
                  </a:cubicBezTo>
                  <a:cubicBezTo>
                    <a:pt x="2778" y="6169"/>
                    <a:pt x="4308" y="2745"/>
                    <a:pt x="6738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3BC52306-8A0A-ECF9-0337-3792247E3FC4}"/>
                </a:ext>
              </a:extLst>
            </p:cNvPr>
            <p:cNvSpPr/>
            <p:nvPr/>
          </p:nvSpPr>
          <p:spPr>
            <a:xfrm>
              <a:off x="6794406" y="4144734"/>
              <a:ext cx="83106" cy="26287"/>
            </a:xfrm>
            <a:custGeom>
              <a:avLst/>
              <a:gdLst>
                <a:gd name="connsiteX0" fmla="*/ 78814 w 83106"/>
                <a:gd name="connsiteY0" fmla="*/ 21144 h 26287"/>
                <a:gd name="connsiteX1" fmla="*/ 1948 w 83106"/>
                <a:gd name="connsiteY1" fmla="*/ 21144 h 26287"/>
                <a:gd name="connsiteX2" fmla="*/ 614 w 83106"/>
                <a:gd name="connsiteY2" fmla="*/ 26287 h 26287"/>
                <a:gd name="connsiteX3" fmla="*/ 2424 w 83106"/>
                <a:gd name="connsiteY3" fmla="*/ 10380 h 26287"/>
                <a:gd name="connsiteX4" fmla="*/ 80338 w 83106"/>
                <a:gd name="connsiteY4" fmla="*/ 9618 h 26287"/>
                <a:gd name="connsiteX5" fmla="*/ 78814 w 83106"/>
                <a:gd name="connsiteY5" fmla="*/ 21144 h 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106" h="26287">
                  <a:moveTo>
                    <a:pt x="78814" y="21144"/>
                  </a:moveTo>
                  <a:cubicBezTo>
                    <a:pt x="61574" y="12476"/>
                    <a:pt x="13282" y="6761"/>
                    <a:pt x="1948" y="21144"/>
                  </a:cubicBezTo>
                  <a:lnTo>
                    <a:pt x="614" y="26287"/>
                  </a:lnTo>
                  <a:cubicBezTo>
                    <a:pt x="-621" y="20934"/>
                    <a:pt x="18" y="15319"/>
                    <a:pt x="2424" y="10380"/>
                  </a:cubicBezTo>
                  <a:cubicBezTo>
                    <a:pt x="6424" y="855"/>
                    <a:pt x="40524" y="-6860"/>
                    <a:pt x="80338" y="9618"/>
                  </a:cubicBezTo>
                  <a:cubicBezTo>
                    <a:pt x="84339" y="14095"/>
                    <a:pt x="84148" y="23049"/>
                    <a:pt x="78814" y="21144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926B3E0B-DB21-0210-A95F-B24385D172D7}"/>
                </a:ext>
              </a:extLst>
            </p:cNvPr>
            <p:cNvSpPr/>
            <p:nvPr/>
          </p:nvSpPr>
          <p:spPr>
            <a:xfrm>
              <a:off x="6799658" y="4105280"/>
              <a:ext cx="79481" cy="24593"/>
            </a:xfrm>
            <a:custGeom>
              <a:avLst/>
              <a:gdLst>
                <a:gd name="connsiteX0" fmla="*/ 74991 w 79481"/>
                <a:gd name="connsiteY0" fmla="*/ 22498 h 24593"/>
                <a:gd name="connsiteX1" fmla="*/ 2029 w 79481"/>
                <a:gd name="connsiteY1" fmla="*/ 20307 h 24593"/>
                <a:gd name="connsiteX2" fmla="*/ 2029 w 79481"/>
                <a:gd name="connsiteY2" fmla="*/ 24593 h 24593"/>
                <a:gd name="connsiteX3" fmla="*/ 2029 w 79481"/>
                <a:gd name="connsiteY3" fmla="*/ 10020 h 24593"/>
                <a:gd name="connsiteX4" fmla="*/ 77086 w 79481"/>
                <a:gd name="connsiteY4" fmla="*/ 11259 h 24593"/>
                <a:gd name="connsiteX5" fmla="*/ 74991 w 79481"/>
                <a:gd name="connsiteY5" fmla="*/ 22498 h 2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81" h="24593">
                  <a:moveTo>
                    <a:pt x="74991" y="22498"/>
                  </a:moveTo>
                  <a:cubicBezTo>
                    <a:pt x="58322" y="12973"/>
                    <a:pt x="14126" y="6401"/>
                    <a:pt x="2029" y="20307"/>
                  </a:cubicBezTo>
                  <a:lnTo>
                    <a:pt x="2029" y="24593"/>
                  </a:lnTo>
                  <a:cubicBezTo>
                    <a:pt x="-676" y="20112"/>
                    <a:pt x="-676" y="14501"/>
                    <a:pt x="2029" y="10020"/>
                  </a:cubicBezTo>
                  <a:cubicBezTo>
                    <a:pt x="6601" y="971"/>
                    <a:pt x="38129" y="-7601"/>
                    <a:pt x="77086" y="11259"/>
                  </a:cubicBezTo>
                  <a:cubicBezTo>
                    <a:pt x="80896" y="15450"/>
                    <a:pt x="80134" y="24403"/>
                    <a:pt x="74991" y="22498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1CAB3FDA-9047-3CDE-8E9B-3C04BB2E511E}"/>
                </a:ext>
              </a:extLst>
            </p:cNvPr>
            <p:cNvSpPr/>
            <p:nvPr/>
          </p:nvSpPr>
          <p:spPr>
            <a:xfrm>
              <a:off x="6796821" y="4068895"/>
              <a:ext cx="79868" cy="26592"/>
            </a:xfrm>
            <a:custGeom>
              <a:avLst/>
              <a:gdLst>
                <a:gd name="connsiteX0" fmla="*/ 75446 w 79868"/>
                <a:gd name="connsiteY0" fmla="*/ 19258 h 26592"/>
                <a:gd name="connsiteX1" fmla="*/ 2294 w 79868"/>
                <a:gd name="connsiteY1" fmla="*/ 21449 h 26592"/>
                <a:gd name="connsiteX2" fmla="*/ 2961 w 79868"/>
                <a:gd name="connsiteY2" fmla="*/ 26592 h 26592"/>
                <a:gd name="connsiteX3" fmla="*/ 485 w 79868"/>
                <a:gd name="connsiteY3" fmla="*/ 12591 h 26592"/>
                <a:gd name="connsiteX4" fmla="*/ 76685 w 79868"/>
                <a:gd name="connsiteY4" fmla="*/ 7828 h 26592"/>
                <a:gd name="connsiteX5" fmla="*/ 75446 w 79868"/>
                <a:gd name="connsiteY5" fmla="*/ 19258 h 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868" h="26592">
                  <a:moveTo>
                    <a:pt x="75446" y="19258"/>
                  </a:moveTo>
                  <a:cubicBezTo>
                    <a:pt x="58111" y="11067"/>
                    <a:pt x="13058" y="6304"/>
                    <a:pt x="2294" y="21449"/>
                  </a:cubicBezTo>
                  <a:lnTo>
                    <a:pt x="2961" y="26592"/>
                  </a:lnTo>
                  <a:cubicBezTo>
                    <a:pt x="239" y="22467"/>
                    <a:pt x="-657" y="17400"/>
                    <a:pt x="485" y="12591"/>
                  </a:cubicBezTo>
                  <a:cubicBezTo>
                    <a:pt x="3533" y="2590"/>
                    <a:pt x="36680" y="-7412"/>
                    <a:pt x="76685" y="7828"/>
                  </a:cubicBezTo>
                  <a:cubicBezTo>
                    <a:pt x="81161" y="12210"/>
                    <a:pt x="81066" y="20782"/>
                    <a:pt x="75446" y="19258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040A4127-5453-B1CB-13E3-5CC4141BEAC1}"/>
                </a:ext>
              </a:extLst>
            </p:cNvPr>
            <p:cNvSpPr/>
            <p:nvPr/>
          </p:nvSpPr>
          <p:spPr>
            <a:xfrm>
              <a:off x="6790865" y="4035039"/>
              <a:ext cx="82496" cy="26349"/>
            </a:xfrm>
            <a:custGeom>
              <a:avLst/>
              <a:gdLst>
                <a:gd name="connsiteX0" fmla="*/ 78354 w 82496"/>
                <a:gd name="connsiteY0" fmla="*/ 19682 h 26349"/>
                <a:gd name="connsiteX1" fmla="*/ 2154 w 82496"/>
                <a:gd name="connsiteY1" fmla="*/ 21206 h 26349"/>
                <a:gd name="connsiteX2" fmla="*/ 3012 w 82496"/>
                <a:gd name="connsiteY2" fmla="*/ 26349 h 26349"/>
                <a:gd name="connsiteX3" fmla="*/ 440 w 82496"/>
                <a:gd name="connsiteY3" fmla="*/ 11586 h 26349"/>
                <a:gd name="connsiteX4" fmla="*/ 79402 w 82496"/>
                <a:gd name="connsiteY4" fmla="*/ 8252 h 26349"/>
                <a:gd name="connsiteX5" fmla="*/ 78354 w 82496"/>
                <a:gd name="connsiteY5" fmla="*/ 19682 h 2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496" h="26349">
                  <a:moveTo>
                    <a:pt x="78354" y="19682"/>
                  </a:moveTo>
                  <a:cubicBezTo>
                    <a:pt x="61114" y="11586"/>
                    <a:pt x="13203" y="6061"/>
                    <a:pt x="2154" y="21206"/>
                  </a:cubicBezTo>
                  <a:lnTo>
                    <a:pt x="3012" y="26349"/>
                  </a:lnTo>
                  <a:cubicBezTo>
                    <a:pt x="283" y="21944"/>
                    <a:pt x="-638" y="16654"/>
                    <a:pt x="440" y="11586"/>
                  </a:cubicBezTo>
                  <a:cubicBezTo>
                    <a:pt x="3583" y="1584"/>
                    <a:pt x="39397" y="-6893"/>
                    <a:pt x="79402" y="8252"/>
                  </a:cubicBezTo>
                  <a:cubicBezTo>
                    <a:pt x="83688" y="12633"/>
                    <a:pt x="83688" y="21682"/>
                    <a:pt x="78354" y="19682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BCB967E9-25AD-AC4E-411A-E6AEAE3D4FD9}"/>
                </a:ext>
              </a:extLst>
            </p:cNvPr>
            <p:cNvSpPr/>
            <p:nvPr/>
          </p:nvSpPr>
          <p:spPr>
            <a:xfrm>
              <a:off x="6602448" y="3227284"/>
              <a:ext cx="787313" cy="665717"/>
            </a:xfrm>
            <a:custGeom>
              <a:avLst/>
              <a:gdLst>
                <a:gd name="connsiteX0" fmla="*/ 494991 w 787313"/>
                <a:gd name="connsiteY0" fmla="*/ 20383 h 665717"/>
                <a:gd name="connsiteX1" fmla="*/ 97608 w 787313"/>
                <a:gd name="connsiteY1" fmla="*/ 139065 h 665717"/>
                <a:gd name="connsiteX2" fmla="*/ 5692 w 787313"/>
                <a:gd name="connsiteY2" fmla="*/ 233743 h 665717"/>
                <a:gd name="connsiteX3" fmla="*/ 27218 w 787313"/>
                <a:gd name="connsiteY3" fmla="*/ 398431 h 665717"/>
                <a:gd name="connsiteX4" fmla="*/ 143709 w 787313"/>
                <a:gd name="connsiteY4" fmla="*/ 665702 h 665717"/>
                <a:gd name="connsiteX5" fmla="*/ 291727 w 787313"/>
                <a:gd name="connsiteY5" fmla="*/ 595217 h 665717"/>
                <a:gd name="connsiteX6" fmla="*/ 257818 w 787313"/>
                <a:gd name="connsiteY6" fmla="*/ 381381 h 665717"/>
                <a:gd name="connsiteX7" fmla="*/ 764263 w 787313"/>
                <a:gd name="connsiteY7" fmla="*/ 270796 h 665717"/>
                <a:gd name="connsiteX8" fmla="*/ 787313 w 787313"/>
                <a:gd name="connsiteY8" fmla="*/ 0 h 66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7313" h="665717">
                  <a:moveTo>
                    <a:pt x="494991" y="20383"/>
                  </a:moveTo>
                  <a:cubicBezTo>
                    <a:pt x="286965" y="68770"/>
                    <a:pt x="213813" y="84582"/>
                    <a:pt x="97608" y="139065"/>
                  </a:cubicBezTo>
                  <a:cubicBezTo>
                    <a:pt x="39696" y="166211"/>
                    <a:pt x="22265" y="192214"/>
                    <a:pt x="5692" y="233743"/>
                  </a:cubicBezTo>
                  <a:cubicBezTo>
                    <a:pt x="-4500" y="259461"/>
                    <a:pt x="-3071" y="326803"/>
                    <a:pt x="27218" y="398431"/>
                  </a:cubicBezTo>
                  <a:cubicBezTo>
                    <a:pt x="84368" y="534162"/>
                    <a:pt x="101990" y="572738"/>
                    <a:pt x="143709" y="665702"/>
                  </a:cubicBezTo>
                  <a:cubicBezTo>
                    <a:pt x="143709" y="665702"/>
                    <a:pt x="256485" y="668560"/>
                    <a:pt x="291727" y="595217"/>
                  </a:cubicBezTo>
                  <a:lnTo>
                    <a:pt x="257818" y="381381"/>
                  </a:lnTo>
                  <a:lnTo>
                    <a:pt x="764263" y="270796"/>
                  </a:lnTo>
                  <a:lnTo>
                    <a:pt x="787313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1C3A04B2-1BC6-FF0A-D8BA-0A1AB84F74F0}"/>
                </a:ext>
              </a:extLst>
            </p:cNvPr>
            <p:cNvSpPr/>
            <p:nvPr/>
          </p:nvSpPr>
          <p:spPr>
            <a:xfrm>
              <a:off x="6598069" y="3247668"/>
              <a:ext cx="499369" cy="645318"/>
            </a:xfrm>
            <a:custGeom>
              <a:avLst/>
              <a:gdLst>
                <a:gd name="connsiteX0" fmla="*/ 499369 w 499369"/>
                <a:gd name="connsiteY0" fmla="*/ 0 h 645318"/>
                <a:gd name="connsiteX1" fmla="*/ 376687 w 499369"/>
                <a:gd name="connsiteY1" fmla="*/ 31147 h 645318"/>
                <a:gd name="connsiteX2" fmla="*/ 254767 w 499369"/>
                <a:gd name="connsiteY2" fmla="*/ 64198 h 645318"/>
                <a:gd name="connsiteX3" fmla="*/ 136562 w 499369"/>
                <a:gd name="connsiteY3" fmla="*/ 107823 h 645318"/>
                <a:gd name="connsiteX4" fmla="*/ 80174 w 499369"/>
                <a:gd name="connsiteY4" fmla="*/ 135255 h 645318"/>
                <a:gd name="connsiteX5" fmla="*/ 34740 w 499369"/>
                <a:gd name="connsiteY5" fmla="*/ 175546 h 645318"/>
                <a:gd name="connsiteX6" fmla="*/ 19785 w 499369"/>
                <a:gd name="connsiteY6" fmla="*/ 202406 h 645318"/>
                <a:gd name="connsiteX7" fmla="*/ 13880 w 499369"/>
                <a:gd name="connsiteY7" fmla="*/ 216694 h 645318"/>
                <a:gd name="connsiteX8" fmla="*/ 10451 w 499369"/>
                <a:gd name="connsiteY8" fmla="*/ 231172 h 645318"/>
                <a:gd name="connsiteX9" fmla="*/ 11880 w 499369"/>
                <a:gd name="connsiteY9" fmla="*/ 292894 h 645318"/>
                <a:gd name="connsiteX10" fmla="*/ 26644 w 499369"/>
                <a:gd name="connsiteY10" fmla="*/ 353473 h 645318"/>
                <a:gd name="connsiteX11" fmla="*/ 50361 w 499369"/>
                <a:gd name="connsiteY11" fmla="*/ 411861 h 645318"/>
                <a:gd name="connsiteX12" fmla="*/ 99700 w 499369"/>
                <a:gd name="connsiteY12" fmla="*/ 528352 h 645318"/>
                <a:gd name="connsiteX13" fmla="*/ 148087 w 499369"/>
                <a:gd name="connsiteY13" fmla="*/ 645319 h 645318"/>
                <a:gd name="connsiteX14" fmla="*/ 95414 w 499369"/>
                <a:gd name="connsiteY14" fmla="*/ 530257 h 645318"/>
                <a:gd name="connsiteX15" fmla="*/ 43598 w 499369"/>
                <a:gd name="connsiteY15" fmla="*/ 414718 h 645318"/>
                <a:gd name="connsiteX16" fmla="*/ 18833 w 499369"/>
                <a:gd name="connsiteY16" fmla="*/ 356140 h 645318"/>
                <a:gd name="connsiteX17" fmla="*/ 3307 w 499369"/>
                <a:gd name="connsiteY17" fmla="*/ 294132 h 645318"/>
                <a:gd name="connsiteX18" fmla="*/ 1402 w 499369"/>
                <a:gd name="connsiteY18" fmla="*/ 229838 h 645318"/>
                <a:gd name="connsiteX19" fmla="*/ 5117 w 499369"/>
                <a:gd name="connsiteY19" fmla="*/ 213550 h 645318"/>
                <a:gd name="connsiteX20" fmla="*/ 11213 w 499369"/>
                <a:gd name="connsiteY20" fmla="*/ 198596 h 645318"/>
                <a:gd name="connsiteX21" fmla="*/ 26929 w 499369"/>
                <a:gd name="connsiteY21" fmla="*/ 170021 h 645318"/>
                <a:gd name="connsiteX22" fmla="*/ 75507 w 499369"/>
                <a:gd name="connsiteY22" fmla="*/ 127254 h 645318"/>
                <a:gd name="connsiteX23" fmla="*/ 133133 w 499369"/>
                <a:gd name="connsiteY23" fmla="*/ 99727 h 645318"/>
                <a:gd name="connsiteX24" fmla="*/ 252672 w 499369"/>
                <a:gd name="connsiteY24" fmla="*/ 57150 h 645318"/>
                <a:gd name="connsiteX25" fmla="*/ 499369 w 499369"/>
                <a:gd name="connsiteY25" fmla="*/ 0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9369" h="645318">
                  <a:moveTo>
                    <a:pt x="499369" y="0"/>
                  </a:moveTo>
                  <a:lnTo>
                    <a:pt x="376687" y="31147"/>
                  </a:lnTo>
                  <a:cubicBezTo>
                    <a:pt x="335825" y="41434"/>
                    <a:pt x="294963" y="51816"/>
                    <a:pt x="254767" y="64198"/>
                  </a:cubicBezTo>
                  <a:cubicBezTo>
                    <a:pt x="214548" y="76422"/>
                    <a:pt x="175079" y="90988"/>
                    <a:pt x="136562" y="107823"/>
                  </a:cubicBezTo>
                  <a:cubicBezTo>
                    <a:pt x="117269" y="115908"/>
                    <a:pt x="98444" y="125067"/>
                    <a:pt x="80174" y="135255"/>
                  </a:cubicBezTo>
                  <a:cubicBezTo>
                    <a:pt x="62227" y="145148"/>
                    <a:pt x="46708" y="158911"/>
                    <a:pt x="34740" y="175546"/>
                  </a:cubicBezTo>
                  <a:cubicBezTo>
                    <a:pt x="28961" y="184033"/>
                    <a:pt x="23956" y="193023"/>
                    <a:pt x="19785" y="202406"/>
                  </a:cubicBezTo>
                  <a:cubicBezTo>
                    <a:pt x="17690" y="207073"/>
                    <a:pt x="15499" y="211931"/>
                    <a:pt x="13880" y="216694"/>
                  </a:cubicBezTo>
                  <a:cubicBezTo>
                    <a:pt x="12215" y="221381"/>
                    <a:pt x="11065" y="226236"/>
                    <a:pt x="10451" y="231172"/>
                  </a:cubicBezTo>
                  <a:cubicBezTo>
                    <a:pt x="8027" y="251711"/>
                    <a:pt x="8508" y="272489"/>
                    <a:pt x="11880" y="292894"/>
                  </a:cubicBezTo>
                  <a:cubicBezTo>
                    <a:pt x="14939" y="313496"/>
                    <a:pt x="19881" y="333774"/>
                    <a:pt x="26644" y="353473"/>
                  </a:cubicBezTo>
                  <a:cubicBezTo>
                    <a:pt x="33406" y="373094"/>
                    <a:pt x="42264" y="392335"/>
                    <a:pt x="50361" y="411861"/>
                  </a:cubicBezTo>
                  <a:lnTo>
                    <a:pt x="99700" y="528352"/>
                  </a:lnTo>
                  <a:lnTo>
                    <a:pt x="148087" y="645319"/>
                  </a:lnTo>
                  <a:lnTo>
                    <a:pt x="95414" y="530257"/>
                  </a:lnTo>
                  <a:lnTo>
                    <a:pt x="43598" y="414718"/>
                  </a:lnTo>
                  <a:cubicBezTo>
                    <a:pt x="35121" y="395668"/>
                    <a:pt x="25881" y="376618"/>
                    <a:pt x="18833" y="356140"/>
                  </a:cubicBezTo>
                  <a:cubicBezTo>
                    <a:pt x="11753" y="335995"/>
                    <a:pt x="6555" y="315237"/>
                    <a:pt x="3307" y="294132"/>
                  </a:cubicBezTo>
                  <a:cubicBezTo>
                    <a:pt x="-329" y="272895"/>
                    <a:pt x="-971" y="251253"/>
                    <a:pt x="1402" y="229838"/>
                  </a:cubicBezTo>
                  <a:cubicBezTo>
                    <a:pt x="2094" y="224299"/>
                    <a:pt x="3339" y="218842"/>
                    <a:pt x="5117" y="213550"/>
                  </a:cubicBezTo>
                  <a:cubicBezTo>
                    <a:pt x="7022" y="208217"/>
                    <a:pt x="9118" y="203549"/>
                    <a:pt x="11213" y="198596"/>
                  </a:cubicBezTo>
                  <a:cubicBezTo>
                    <a:pt x="15523" y="188589"/>
                    <a:pt x="20786" y="179020"/>
                    <a:pt x="26929" y="170021"/>
                  </a:cubicBezTo>
                  <a:cubicBezTo>
                    <a:pt x="39771" y="152359"/>
                    <a:pt x="56360" y="137754"/>
                    <a:pt x="75507" y="127254"/>
                  </a:cubicBezTo>
                  <a:cubicBezTo>
                    <a:pt x="94194" y="117025"/>
                    <a:pt x="113433" y="107835"/>
                    <a:pt x="133133" y="99727"/>
                  </a:cubicBezTo>
                  <a:cubicBezTo>
                    <a:pt x="171962" y="82826"/>
                    <a:pt x="211902" y="68600"/>
                    <a:pt x="252672" y="57150"/>
                  </a:cubicBezTo>
                  <a:cubicBezTo>
                    <a:pt x="334111" y="34290"/>
                    <a:pt x="417073" y="17526"/>
                    <a:pt x="499369" y="0"/>
                  </a:cubicBezTo>
                  <a:close/>
                </a:path>
              </a:pathLst>
            </a:custGeom>
            <a:solidFill>
              <a:srgbClr val="132B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0DC82473-622C-0D4D-D071-884ABFBACDC8}"/>
                </a:ext>
              </a:extLst>
            </p:cNvPr>
            <p:cNvSpPr/>
            <p:nvPr/>
          </p:nvSpPr>
          <p:spPr>
            <a:xfrm>
              <a:off x="6598069" y="3247668"/>
              <a:ext cx="499369" cy="645318"/>
            </a:xfrm>
            <a:custGeom>
              <a:avLst/>
              <a:gdLst>
                <a:gd name="connsiteX0" fmla="*/ 499369 w 499369"/>
                <a:gd name="connsiteY0" fmla="*/ 0 h 645318"/>
                <a:gd name="connsiteX1" fmla="*/ 376687 w 499369"/>
                <a:gd name="connsiteY1" fmla="*/ 31147 h 645318"/>
                <a:gd name="connsiteX2" fmla="*/ 254767 w 499369"/>
                <a:gd name="connsiteY2" fmla="*/ 64198 h 645318"/>
                <a:gd name="connsiteX3" fmla="*/ 136562 w 499369"/>
                <a:gd name="connsiteY3" fmla="*/ 107823 h 645318"/>
                <a:gd name="connsiteX4" fmla="*/ 80174 w 499369"/>
                <a:gd name="connsiteY4" fmla="*/ 135255 h 645318"/>
                <a:gd name="connsiteX5" fmla="*/ 34740 w 499369"/>
                <a:gd name="connsiteY5" fmla="*/ 175546 h 645318"/>
                <a:gd name="connsiteX6" fmla="*/ 19785 w 499369"/>
                <a:gd name="connsiteY6" fmla="*/ 202406 h 645318"/>
                <a:gd name="connsiteX7" fmla="*/ 13880 w 499369"/>
                <a:gd name="connsiteY7" fmla="*/ 216694 h 645318"/>
                <a:gd name="connsiteX8" fmla="*/ 10451 w 499369"/>
                <a:gd name="connsiteY8" fmla="*/ 231172 h 645318"/>
                <a:gd name="connsiteX9" fmla="*/ 11880 w 499369"/>
                <a:gd name="connsiteY9" fmla="*/ 292894 h 645318"/>
                <a:gd name="connsiteX10" fmla="*/ 26644 w 499369"/>
                <a:gd name="connsiteY10" fmla="*/ 353473 h 645318"/>
                <a:gd name="connsiteX11" fmla="*/ 50361 w 499369"/>
                <a:gd name="connsiteY11" fmla="*/ 411861 h 645318"/>
                <a:gd name="connsiteX12" fmla="*/ 99700 w 499369"/>
                <a:gd name="connsiteY12" fmla="*/ 528352 h 645318"/>
                <a:gd name="connsiteX13" fmla="*/ 148087 w 499369"/>
                <a:gd name="connsiteY13" fmla="*/ 645319 h 645318"/>
                <a:gd name="connsiteX14" fmla="*/ 95414 w 499369"/>
                <a:gd name="connsiteY14" fmla="*/ 530257 h 645318"/>
                <a:gd name="connsiteX15" fmla="*/ 43598 w 499369"/>
                <a:gd name="connsiteY15" fmla="*/ 414718 h 645318"/>
                <a:gd name="connsiteX16" fmla="*/ 18833 w 499369"/>
                <a:gd name="connsiteY16" fmla="*/ 356140 h 645318"/>
                <a:gd name="connsiteX17" fmla="*/ 3307 w 499369"/>
                <a:gd name="connsiteY17" fmla="*/ 294132 h 645318"/>
                <a:gd name="connsiteX18" fmla="*/ 1402 w 499369"/>
                <a:gd name="connsiteY18" fmla="*/ 229838 h 645318"/>
                <a:gd name="connsiteX19" fmla="*/ 5117 w 499369"/>
                <a:gd name="connsiteY19" fmla="*/ 213550 h 645318"/>
                <a:gd name="connsiteX20" fmla="*/ 11213 w 499369"/>
                <a:gd name="connsiteY20" fmla="*/ 198596 h 645318"/>
                <a:gd name="connsiteX21" fmla="*/ 26929 w 499369"/>
                <a:gd name="connsiteY21" fmla="*/ 170021 h 645318"/>
                <a:gd name="connsiteX22" fmla="*/ 75507 w 499369"/>
                <a:gd name="connsiteY22" fmla="*/ 127254 h 645318"/>
                <a:gd name="connsiteX23" fmla="*/ 133133 w 499369"/>
                <a:gd name="connsiteY23" fmla="*/ 99727 h 645318"/>
                <a:gd name="connsiteX24" fmla="*/ 252672 w 499369"/>
                <a:gd name="connsiteY24" fmla="*/ 57150 h 645318"/>
                <a:gd name="connsiteX25" fmla="*/ 499369 w 499369"/>
                <a:gd name="connsiteY25" fmla="*/ 0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9369" h="645318">
                  <a:moveTo>
                    <a:pt x="499369" y="0"/>
                  </a:moveTo>
                  <a:lnTo>
                    <a:pt x="376687" y="31147"/>
                  </a:lnTo>
                  <a:cubicBezTo>
                    <a:pt x="335825" y="41434"/>
                    <a:pt x="294963" y="51816"/>
                    <a:pt x="254767" y="64198"/>
                  </a:cubicBezTo>
                  <a:cubicBezTo>
                    <a:pt x="214548" y="76422"/>
                    <a:pt x="175079" y="90988"/>
                    <a:pt x="136562" y="107823"/>
                  </a:cubicBezTo>
                  <a:cubicBezTo>
                    <a:pt x="117269" y="115908"/>
                    <a:pt x="98444" y="125067"/>
                    <a:pt x="80174" y="135255"/>
                  </a:cubicBezTo>
                  <a:cubicBezTo>
                    <a:pt x="62227" y="145148"/>
                    <a:pt x="46708" y="158911"/>
                    <a:pt x="34740" y="175546"/>
                  </a:cubicBezTo>
                  <a:cubicBezTo>
                    <a:pt x="28961" y="184033"/>
                    <a:pt x="23956" y="193023"/>
                    <a:pt x="19785" y="202406"/>
                  </a:cubicBezTo>
                  <a:cubicBezTo>
                    <a:pt x="17690" y="207073"/>
                    <a:pt x="15499" y="211931"/>
                    <a:pt x="13880" y="216694"/>
                  </a:cubicBezTo>
                  <a:cubicBezTo>
                    <a:pt x="12215" y="221381"/>
                    <a:pt x="11065" y="226236"/>
                    <a:pt x="10451" y="231172"/>
                  </a:cubicBezTo>
                  <a:cubicBezTo>
                    <a:pt x="8027" y="251711"/>
                    <a:pt x="8508" y="272489"/>
                    <a:pt x="11880" y="292894"/>
                  </a:cubicBezTo>
                  <a:cubicBezTo>
                    <a:pt x="14939" y="313496"/>
                    <a:pt x="19881" y="333774"/>
                    <a:pt x="26644" y="353473"/>
                  </a:cubicBezTo>
                  <a:cubicBezTo>
                    <a:pt x="33406" y="373094"/>
                    <a:pt x="42264" y="392335"/>
                    <a:pt x="50361" y="411861"/>
                  </a:cubicBezTo>
                  <a:lnTo>
                    <a:pt x="99700" y="528352"/>
                  </a:lnTo>
                  <a:lnTo>
                    <a:pt x="148087" y="645319"/>
                  </a:lnTo>
                  <a:lnTo>
                    <a:pt x="95414" y="530257"/>
                  </a:lnTo>
                  <a:lnTo>
                    <a:pt x="43598" y="414718"/>
                  </a:lnTo>
                  <a:cubicBezTo>
                    <a:pt x="35121" y="395668"/>
                    <a:pt x="25881" y="376618"/>
                    <a:pt x="18833" y="356140"/>
                  </a:cubicBezTo>
                  <a:cubicBezTo>
                    <a:pt x="11753" y="335995"/>
                    <a:pt x="6555" y="315237"/>
                    <a:pt x="3307" y="294132"/>
                  </a:cubicBezTo>
                  <a:cubicBezTo>
                    <a:pt x="-329" y="272895"/>
                    <a:pt x="-971" y="251253"/>
                    <a:pt x="1402" y="229838"/>
                  </a:cubicBezTo>
                  <a:cubicBezTo>
                    <a:pt x="2094" y="224299"/>
                    <a:pt x="3339" y="218842"/>
                    <a:pt x="5117" y="213550"/>
                  </a:cubicBezTo>
                  <a:cubicBezTo>
                    <a:pt x="7022" y="208217"/>
                    <a:pt x="9118" y="203549"/>
                    <a:pt x="11213" y="198596"/>
                  </a:cubicBezTo>
                  <a:cubicBezTo>
                    <a:pt x="15523" y="188589"/>
                    <a:pt x="20786" y="179020"/>
                    <a:pt x="26929" y="170021"/>
                  </a:cubicBezTo>
                  <a:cubicBezTo>
                    <a:pt x="39771" y="152359"/>
                    <a:pt x="56360" y="137754"/>
                    <a:pt x="75507" y="127254"/>
                  </a:cubicBezTo>
                  <a:cubicBezTo>
                    <a:pt x="94194" y="117025"/>
                    <a:pt x="113433" y="107835"/>
                    <a:pt x="133133" y="99727"/>
                  </a:cubicBezTo>
                  <a:cubicBezTo>
                    <a:pt x="171962" y="82826"/>
                    <a:pt x="211902" y="68600"/>
                    <a:pt x="252672" y="57150"/>
                  </a:cubicBezTo>
                  <a:cubicBezTo>
                    <a:pt x="334111" y="34290"/>
                    <a:pt x="417073" y="17526"/>
                    <a:pt x="499369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72C92FE6-5C27-BA9B-7A82-6857C2A0DFB8}"/>
                </a:ext>
              </a:extLst>
            </p:cNvPr>
            <p:cNvSpPr/>
            <p:nvPr/>
          </p:nvSpPr>
          <p:spPr>
            <a:xfrm>
              <a:off x="7103725" y="3333678"/>
              <a:ext cx="114871" cy="221932"/>
            </a:xfrm>
            <a:custGeom>
              <a:avLst/>
              <a:gdLst>
                <a:gd name="connsiteX0" fmla="*/ 35243 w 114871"/>
                <a:gd name="connsiteY0" fmla="*/ 214217 h 221932"/>
                <a:gd name="connsiteX1" fmla="*/ 114871 w 114871"/>
                <a:gd name="connsiteY1" fmla="*/ 101536 h 221932"/>
                <a:gd name="connsiteX2" fmla="*/ 20669 w 114871"/>
                <a:gd name="connsiteY2" fmla="*/ 0 h 221932"/>
                <a:gd name="connsiteX3" fmla="*/ 72581 w 114871"/>
                <a:gd name="connsiteY3" fmla="*/ 111347 h 221932"/>
                <a:gd name="connsiteX4" fmla="*/ 0 w 114871"/>
                <a:gd name="connsiteY4" fmla="*/ 221932 h 22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71" h="221932">
                  <a:moveTo>
                    <a:pt x="35243" y="214217"/>
                  </a:moveTo>
                  <a:lnTo>
                    <a:pt x="114871" y="101536"/>
                  </a:lnTo>
                  <a:cubicBezTo>
                    <a:pt x="114871" y="101536"/>
                    <a:pt x="57721" y="81153"/>
                    <a:pt x="20669" y="0"/>
                  </a:cubicBezTo>
                  <a:cubicBezTo>
                    <a:pt x="20669" y="58388"/>
                    <a:pt x="72581" y="111347"/>
                    <a:pt x="72581" y="111347"/>
                  </a:cubicBezTo>
                  <a:lnTo>
                    <a:pt x="0" y="221932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A6040BEA-EC0B-769F-9602-00990A9A2D6E}"/>
                </a:ext>
              </a:extLst>
            </p:cNvPr>
            <p:cNvSpPr/>
            <p:nvPr/>
          </p:nvSpPr>
          <p:spPr>
            <a:xfrm>
              <a:off x="6774962" y="3422356"/>
              <a:ext cx="395437" cy="421100"/>
            </a:xfrm>
            <a:custGeom>
              <a:avLst/>
              <a:gdLst>
                <a:gd name="connsiteX0" fmla="*/ 27011 w 395437"/>
                <a:gd name="connsiteY0" fmla="*/ 160210 h 421100"/>
                <a:gd name="connsiteX1" fmla="*/ 13866 w 395437"/>
                <a:gd name="connsiteY1" fmla="*/ 88868 h 421100"/>
                <a:gd name="connsiteX2" fmla="*/ 57300 w 395437"/>
                <a:gd name="connsiteY2" fmla="*/ 69818 h 421100"/>
                <a:gd name="connsiteX3" fmla="*/ 395438 w 395437"/>
                <a:gd name="connsiteY3" fmla="*/ 11335 h 421100"/>
                <a:gd name="connsiteX4" fmla="*/ 393628 w 395437"/>
                <a:gd name="connsiteY4" fmla="*/ 0 h 421100"/>
                <a:gd name="connsiteX5" fmla="*/ 54633 w 395437"/>
                <a:gd name="connsiteY5" fmla="*/ 58579 h 421100"/>
                <a:gd name="connsiteX6" fmla="*/ 3770 w 395437"/>
                <a:gd name="connsiteY6" fmla="*/ 83344 h 421100"/>
                <a:gd name="connsiteX7" fmla="*/ 16152 w 395437"/>
                <a:gd name="connsiteY7" fmla="*/ 163925 h 421100"/>
                <a:gd name="connsiteX8" fmla="*/ 51395 w 395437"/>
                <a:gd name="connsiteY8" fmla="*/ 353378 h 421100"/>
                <a:gd name="connsiteX9" fmla="*/ 63587 w 395437"/>
                <a:gd name="connsiteY9" fmla="*/ 421100 h 421100"/>
                <a:gd name="connsiteX10" fmla="*/ 69969 w 395437"/>
                <a:gd name="connsiteY10" fmla="*/ 416814 h 421100"/>
                <a:gd name="connsiteX11" fmla="*/ 73588 w 395437"/>
                <a:gd name="connsiteY11" fmla="*/ 415480 h 421100"/>
                <a:gd name="connsiteX12" fmla="*/ 62730 w 395437"/>
                <a:gd name="connsiteY12" fmla="*/ 351568 h 421100"/>
                <a:gd name="connsiteX13" fmla="*/ 27011 w 395437"/>
                <a:gd name="connsiteY13" fmla="*/ 160210 h 42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437" h="421100">
                  <a:moveTo>
                    <a:pt x="27011" y="160210"/>
                  </a:moveTo>
                  <a:cubicBezTo>
                    <a:pt x="14723" y="123254"/>
                    <a:pt x="7961" y="100013"/>
                    <a:pt x="13866" y="88868"/>
                  </a:cubicBezTo>
                  <a:cubicBezTo>
                    <a:pt x="18629" y="80296"/>
                    <a:pt x="32250" y="75724"/>
                    <a:pt x="57300" y="69818"/>
                  </a:cubicBezTo>
                  <a:cubicBezTo>
                    <a:pt x="115022" y="56007"/>
                    <a:pt x="392676" y="11716"/>
                    <a:pt x="395438" y="11335"/>
                  </a:cubicBezTo>
                  <a:lnTo>
                    <a:pt x="393628" y="0"/>
                  </a:lnTo>
                  <a:cubicBezTo>
                    <a:pt x="390866" y="0"/>
                    <a:pt x="112736" y="44672"/>
                    <a:pt x="54633" y="58579"/>
                  </a:cubicBezTo>
                  <a:cubicBezTo>
                    <a:pt x="26058" y="65532"/>
                    <a:pt x="10628" y="71056"/>
                    <a:pt x="3770" y="83344"/>
                  </a:cubicBezTo>
                  <a:cubicBezTo>
                    <a:pt x="-4422" y="98203"/>
                    <a:pt x="1198" y="119348"/>
                    <a:pt x="16152" y="163925"/>
                  </a:cubicBezTo>
                  <a:cubicBezTo>
                    <a:pt x="25677" y="193072"/>
                    <a:pt x="41203" y="289560"/>
                    <a:pt x="51395" y="353378"/>
                  </a:cubicBezTo>
                  <a:cubicBezTo>
                    <a:pt x="60920" y="413480"/>
                    <a:pt x="61968" y="418719"/>
                    <a:pt x="63587" y="421100"/>
                  </a:cubicBezTo>
                  <a:lnTo>
                    <a:pt x="69969" y="416814"/>
                  </a:lnTo>
                  <a:lnTo>
                    <a:pt x="73588" y="415480"/>
                  </a:lnTo>
                  <a:cubicBezTo>
                    <a:pt x="72350" y="411956"/>
                    <a:pt x="67683" y="382619"/>
                    <a:pt x="62730" y="351568"/>
                  </a:cubicBezTo>
                  <a:cubicBezTo>
                    <a:pt x="51871" y="283464"/>
                    <a:pt x="37012" y="190214"/>
                    <a:pt x="27011" y="16021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2B4B93E-6F7C-371B-4D60-4481361B9BFD}"/>
                </a:ext>
              </a:extLst>
            </p:cNvPr>
            <p:cNvSpPr/>
            <p:nvPr/>
          </p:nvSpPr>
          <p:spPr>
            <a:xfrm>
              <a:off x="6714915" y="3756588"/>
              <a:ext cx="184213" cy="144081"/>
            </a:xfrm>
            <a:custGeom>
              <a:avLst/>
              <a:gdLst>
                <a:gd name="connsiteX0" fmla="*/ 0 w 184213"/>
                <a:gd name="connsiteY0" fmla="*/ 78105 h 144081"/>
                <a:gd name="connsiteX1" fmla="*/ 30194 w 184213"/>
                <a:gd name="connsiteY1" fmla="*/ 142780 h 144081"/>
                <a:gd name="connsiteX2" fmla="*/ 131635 w 184213"/>
                <a:gd name="connsiteY2" fmla="*/ 125825 h 144081"/>
                <a:gd name="connsiteX3" fmla="*/ 184213 w 184213"/>
                <a:gd name="connsiteY3" fmla="*/ 69532 h 144081"/>
                <a:gd name="connsiteX4" fmla="*/ 172402 w 184213"/>
                <a:gd name="connsiteY4" fmla="*/ 0 h 144081"/>
                <a:gd name="connsiteX5" fmla="*/ 0 w 184213"/>
                <a:gd name="connsiteY5" fmla="*/ 78105 h 14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213" h="144081">
                  <a:moveTo>
                    <a:pt x="0" y="78105"/>
                  </a:moveTo>
                  <a:lnTo>
                    <a:pt x="30194" y="142780"/>
                  </a:lnTo>
                  <a:cubicBezTo>
                    <a:pt x="30194" y="142780"/>
                    <a:pt x="85344" y="151067"/>
                    <a:pt x="131635" y="125825"/>
                  </a:cubicBezTo>
                  <a:cubicBezTo>
                    <a:pt x="177927" y="100584"/>
                    <a:pt x="184213" y="71056"/>
                    <a:pt x="184213" y="69532"/>
                  </a:cubicBezTo>
                  <a:cubicBezTo>
                    <a:pt x="184213" y="68009"/>
                    <a:pt x="172402" y="0"/>
                    <a:pt x="172402" y="0"/>
                  </a:cubicBezTo>
                  <a:cubicBezTo>
                    <a:pt x="172402" y="0"/>
                    <a:pt x="136588" y="92678"/>
                    <a:pt x="0" y="7810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8FCB1C9-FCA9-F9EF-8A39-C6C131C18B68}"/>
                </a:ext>
              </a:extLst>
            </p:cNvPr>
            <p:cNvSpPr/>
            <p:nvPr/>
          </p:nvSpPr>
          <p:spPr>
            <a:xfrm>
              <a:off x="6809021" y="3508081"/>
              <a:ext cx="72104" cy="100583"/>
            </a:xfrm>
            <a:custGeom>
              <a:avLst/>
              <a:gdLst>
                <a:gd name="connsiteX0" fmla="*/ 51245 w 72104"/>
                <a:gd name="connsiteY0" fmla="*/ 100584 h 100583"/>
                <a:gd name="connsiteX1" fmla="*/ 0 w 72104"/>
                <a:gd name="connsiteY1" fmla="*/ 0 h 100583"/>
                <a:gd name="connsiteX2" fmla="*/ 72104 w 72104"/>
                <a:gd name="connsiteY2" fmla="*/ 96107 h 10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04" h="100583">
                  <a:moveTo>
                    <a:pt x="51245" y="100584"/>
                  </a:moveTo>
                  <a:cubicBezTo>
                    <a:pt x="43243" y="63155"/>
                    <a:pt x="25575" y="28476"/>
                    <a:pt x="0" y="0"/>
                  </a:cubicBezTo>
                  <a:cubicBezTo>
                    <a:pt x="0" y="0"/>
                    <a:pt x="55531" y="19050"/>
                    <a:pt x="72104" y="96107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6ED51DF-E5A9-04BA-8346-674939F4FD17}"/>
                </a:ext>
              </a:extLst>
            </p:cNvPr>
            <p:cNvSpPr/>
            <p:nvPr/>
          </p:nvSpPr>
          <p:spPr>
            <a:xfrm>
              <a:off x="7101724" y="4178546"/>
              <a:ext cx="217633" cy="515699"/>
            </a:xfrm>
            <a:custGeom>
              <a:avLst/>
              <a:gdLst>
                <a:gd name="connsiteX0" fmla="*/ 170593 w 217633"/>
                <a:gd name="connsiteY0" fmla="*/ 137922 h 515699"/>
                <a:gd name="connsiteX1" fmla="*/ 214884 w 217633"/>
                <a:gd name="connsiteY1" fmla="*/ 193548 h 515699"/>
                <a:gd name="connsiteX2" fmla="*/ 208122 w 217633"/>
                <a:gd name="connsiteY2" fmla="*/ 250698 h 515699"/>
                <a:gd name="connsiteX3" fmla="*/ 195453 w 217633"/>
                <a:gd name="connsiteY3" fmla="*/ 278130 h 515699"/>
                <a:gd name="connsiteX4" fmla="*/ 189929 w 217633"/>
                <a:gd name="connsiteY4" fmla="*/ 314706 h 515699"/>
                <a:gd name="connsiteX5" fmla="*/ 185547 w 217633"/>
                <a:gd name="connsiteY5" fmla="*/ 373285 h 515699"/>
                <a:gd name="connsiteX6" fmla="*/ 116015 w 217633"/>
                <a:gd name="connsiteY6" fmla="*/ 493205 h 515699"/>
                <a:gd name="connsiteX7" fmla="*/ 60674 w 217633"/>
                <a:gd name="connsiteY7" fmla="*/ 512255 h 515699"/>
                <a:gd name="connsiteX8" fmla="*/ 9811 w 217633"/>
                <a:gd name="connsiteY8" fmla="*/ 505206 h 515699"/>
                <a:gd name="connsiteX9" fmla="*/ 2382 w 217633"/>
                <a:gd name="connsiteY9" fmla="*/ 454914 h 515699"/>
                <a:gd name="connsiteX10" fmla="*/ 23146 w 217633"/>
                <a:gd name="connsiteY10" fmla="*/ 412052 h 515699"/>
                <a:gd name="connsiteX11" fmla="*/ 42196 w 217633"/>
                <a:gd name="connsiteY11" fmla="*/ 347377 h 515699"/>
                <a:gd name="connsiteX12" fmla="*/ 47435 w 217633"/>
                <a:gd name="connsiteY12" fmla="*/ 296894 h 515699"/>
                <a:gd name="connsiteX13" fmla="*/ 36290 w 217633"/>
                <a:gd name="connsiteY13" fmla="*/ 170783 h 515699"/>
                <a:gd name="connsiteX14" fmla="*/ 7715 w 217633"/>
                <a:gd name="connsiteY14" fmla="*/ 57150 h 515699"/>
                <a:gd name="connsiteX15" fmla="*/ 172689 w 217633"/>
                <a:gd name="connsiteY15" fmla="*/ 0 h 51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7633" h="515699">
                  <a:moveTo>
                    <a:pt x="170593" y="137922"/>
                  </a:moveTo>
                  <a:cubicBezTo>
                    <a:pt x="177737" y="163830"/>
                    <a:pt x="207455" y="166021"/>
                    <a:pt x="214884" y="193548"/>
                  </a:cubicBezTo>
                  <a:cubicBezTo>
                    <a:pt x="220187" y="212750"/>
                    <a:pt x="217759" y="233264"/>
                    <a:pt x="208122" y="250698"/>
                  </a:cubicBezTo>
                  <a:cubicBezTo>
                    <a:pt x="202543" y="259153"/>
                    <a:pt x="198272" y="268401"/>
                    <a:pt x="195453" y="278130"/>
                  </a:cubicBezTo>
                  <a:cubicBezTo>
                    <a:pt x="193739" y="290227"/>
                    <a:pt x="191929" y="302514"/>
                    <a:pt x="189929" y="314706"/>
                  </a:cubicBezTo>
                  <a:cubicBezTo>
                    <a:pt x="187180" y="334115"/>
                    <a:pt x="185717" y="353683"/>
                    <a:pt x="185547" y="373285"/>
                  </a:cubicBezTo>
                  <a:cubicBezTo>
                    <a:pt x="184309" y="420910"/>
                    <a:pt x="152781" y="464249"/>
                    <a:pt x="116015" y="493205"/>
                  </a:cubicBezTo>
                  <a:cubicBezTo>
                    <a:pt x="96965" y="508350"/>
                    <a:pt x="84011" y="505683"/>
                    <a:pt x="60674" y="512255"/>
                  </a:cubicBezTo>
                  <a:cubicBezTo>
                    <a:pt x="44673" y="516922"/>
                    <a:pt x="21717" y="518732"/>
                    <a:pt x="9811" y="505206"/>
                  </a:cubicBezTo>
                  <a:cubicBezTo>
                    <a:pt x="-2095" y="491681"/>
                    <a:pt x="-1238" y="471392"/>
                    <a:pt x="2382" y="454914"/>
                  </a:cubicBezTo>
                  <a:cubicBezTo>
                    <a:pt x="6668" y="434626"/>
                    <a:pt x="14192" y="430435"/>
                    <a:pt x="23146" y="412052"/>
                  </a:cubicBezTo>
                  <a:cubicBezTo>
                    <a:pt x="32149" y="391365"/>
                    <a:pt x="38548" y="369641"/>
                    <a:pt x="42196" y="347377"/>
                  </a:cubicBezTo>
                  <a:cubicBezTo>
                    <a:pt x="45731" y="330783"/>
                    <a:pt x="47487" y="313860"/>
                    <a:pt x="47435" y="296894"/>
                  </a:cubicBezTo>
                  <a:cubicBezTo>
                    <a:pt x="48609" y="254568"/>
                    <a:pt x="44869" y="212248"/>
                    <a:pt x="36290" y="170783"/>
                  </a:cubicBezTo>
                  <a:cubicBezTo>
                    <a:pt x="27813" y="124016"/>
                    <a:pt x="7715" y="57150"/>
                    <a:pt x="7715" y="57150"/>
                  </a:cubicBezTo>
                  <a:lnTo>
                    <a:pt x="172689" y="0"/>
                  </a:lnTo>
                  <a:close/>
                </a:path>
              </a:pathLst>
            </a:custGeom>
            <a:solidFill>
              <a:srgbClr val="FFA8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504BC2E6-2C7A-46A6-B992-0AA251D81C43}"/>
                </a:ext>
              </a:extLst>
            </p:cNvPr>
            <p:cNvSpPr/>
            <p:nvPr/>
          </p:nvSpPr>
          <p:spPr>
            <a:xfrm>
              <a:off x="7092485" y="4373808"/>
              <a:ext cx="250031" cy="338613"/>
            </a:xfrm>
            <a:custGeom>
              <a:avLst/>
              <a:gdLst>
                <a:gd name="connsiteX0" fmla="*/ 232601 w 250031"/>
                <a:gd name="connsiteY0" fmla="*/ 0 h 338613"/>
                <a:gd name="connsiteX1" fmla="*/ 250031 w 250031"/>
                <a:gd name="connsiteY1" fmla="*/ 29051 h 338613"/>
                <a:gd name="connsiteX2" fmla="*/ 225552 w 250031"/>
                <a:gd name="connsiteY2" fmla="*/ 84867 h 338613"/>
                <a:gd name="connsiteX3" fmla="*/ 205550 w 250031"/>
                <a:gd name="connsiteY3" fmla="*/ 140113 h 338613"/>
                <a:gd name="connsiteX4" fmla="*/ 198977 w 250031"/>
                <a:gd name="connsiteY4" fmla="*/ 224219 h 338613"/>
                <a:gd name="connsiteX5" fmla="*/ 113252 w 250031"/>
                <a:gd name="connsiteY5" fmla="*/ 320707 h 338613"/>
                <a:gd name="connsiteX6" fmla="*/ 27527 w 250031"/>
                <a:gd name="connsiteY6" fmla="*/ 333470 h 338613"/>
                <a:gd name="connsiteX7" fmla="*/ 0 w 250031"/>
                <a:gd name="connsiteY7" fmla="*/ 307277 h 33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31" h="338613">
                  <a:moveTo>
                    <a:pt x="232601" y="0"/>
                  </a:moveTo>
                  <a:cubicBezTo>
                    <a:pt x="241670" y="7312"/>
                    <a:pt x="247848" y="17608"/>
                    <a:pt x="250031" y="29051"/>
                  </a:cubicBezTo>
                  <a:cubicBezTo>
                    <a:pt x="245590" y="49075"/>
                    <a:pt x="237274" y="68037"/>
                    <a:pt x="225552" y="84867"/>
                  </a:cubicBezTo>
                  <a:cubicBezTo>
                    <a:pt x="209836" y="108680"/>
                    <a:pt x="203835" y="118586"/>
                    <a:pt x="205550" y="140113"/>
                  </a:cubicBezTo>
                  <a:cubicBezTo>
                    <a:pt x="209768" y="168284"/>
                    <a:pt x="207520" y="197045"/>
                    <a:pt x="198977" y="224219"/>
                  </a:cubicBezTo>
                  <a:cubicBezTo>
                    <a:pt x="185941" y="267400"/>
                    <a:pt x="154599" y="302678"/>
                    <a:pt x="113252" y="320707"/>
                  </a:cubicBezTo>
                  <a:cubicBezTo>
                    <a:pt x="61913" y="344615"/>
                    <a:pt x="41053" y="339757"/>
                    <a:pt x="27527" y="333470"/>
                  </a:cubicBezTo>
                  <a:cubicBezTo>
                    <a:pt x="16508" y="326908"/>
                    <a:pt x="7101" y="317957"/>
                    <a:pt x="0" y="307277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8B241B6-39C4-8BD9-C2F2-EABAB0E29651}"/>
                </a:ext>
              </a:extLst>
            </p:cNvPr>
            <p:cNvSpPr/>
            <p:nvPr/>
          </p:nvSpPr>
          <p:spPr>
            <a:xfrm>
              <a:off x="7083029" y="4316177"/>
              <a:ext cx="243776" cy="379260"/>
            </a:xfrm>
            <a:custGeom>
              <a:avLst/>
              <a:gdLst>
                <a:gd name="connsiteX0" fmla="*/ 189288 w 243776"/>
                <a:gd name="connsiteY0" fmla="*/ 291 h 379260"/>
                <a:gd name="connsiteX1" fmla="*/ 189288 w 243776"/>
                <a:gd name="connsiteY1" fmla="*/ 17150 h 379260"/>
                <a:gd name="connsiteX2" fmla="*/ 188621 w 243776"/>
                <a:gd name="connsiteY2" fmla="*/ 36200 h 379260"/>
                <a:gd name="connsiteX3" fmla="*/ 132805 w 243776"/>
                <a:gd name="connsiteY3" fmla="*/ 90874 h 379260"/>
                <a:gd name="connsiteX4" fmla="*/ 111945 w 243776"/>
                <a:gd name="connsiteY4" fmla="*/ 77253 h 379260"/>
                <a:gd name="connsiteX5" fmla="*/ 54128 w 243776"/>
                <a:gd name="connsiteY5" fmla="*/ 75729 h 379260"/>
                <a:gd name="connsiteX6" fmla="*/ 55462 w 243776"/>
                <a:gd name="connsiteY6" fmla="*/ 195267 h 379260"/>
                <a:gd name="connsiteX7" fmla="*/ 17362 w 243776"/>
                <a:gd name="connsiteY7" fmla="*/ 287374 h 379260"/>
                <a:gd name="connsiteX8" fmla="*/ 19362 w 243776"/>
                <a:gd name="connsiteY8" fmla="*/ 372242 h 379260"/>
                <a:gd name="connsiteX9" fmla="*/ 158141 w 243776"/>
                <a:gd name="connsiteY9" fmla="*/ 334999 h 379260"/>
                <a:gd name="connsiteX10" fmla="*/ 201671 w 243776"/>
                <a:gd name="connsiteY10" fmla="*/ 192124 h 379260"/>
                <a:gd name="connsiteX11" fmla="*/ 231198 w 243776"/>
                <a:gd name="connsiteY11" fmla="*/ 106399 h 379260"/>
                <a:gd name="connsiteX12" fmla="*/ 242819 w 243776"/>
                <a:gd name="connsiteY12" fmla="*/ 58298 h 379260"/>
                <a:gd name="connsiteX13" fmla="*/ 206528 w 243776"/>
                <a:gd name="connsiteY13" fmla="*/ 18388 h 379260"/>
                <a:gd name="connsiteX14" fmla="*/ 189288 w 243776"/>
                <a:gd name="connsiteY14" fmla="*/ 291 h 37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776" h="379260">
                  <a:moveTo>
                    <a:pt x="189288" y="291"/>
                  </a:moveTo>
                  <a:lnTo>
                    <a:pt x="189288" y="17150"/>
                  </a:lnTo>
                  <a:cubicBezTo>
                    <a:pt x="189623" y="23507"/>
                    <a:pt x="189400" y="29882"/>
                    <a:pt x="188621" y="36200"/>
                  </a:cubicBezTo>
                  <a:cubicBezTo>
                    <a:pt x="184907" y="66109"/>
                    <a:pt x="143854" y="82968"/>
                    <a:pt x="132805" y="90874"/>
                  </a:cubicBezTo>
                  <a:cubicBezTo>
                    <a:pt x="128182" y="83497"/>
                    <a:pt x="120558" y="78519"/>
                    <a:pt x="111945" y="77253"/>
                  </a:cubicBezTo>
                  <a:cubicBezTo>
                    <a:pt x="92895" y="72871"/>
                    <a:pt x="59462" y="67728"/>
                    <a:pt x="54128" y="75729"/>
                  </a:cubicBezTo>
                  <a:cubicBezTo>
                    <a:pt x="48794" y="83730"/>
                    <a:pt x="62034" y="149738"/>
                    <a:pt x="55462" y="195267"/>
                  </a:cubicBezTo>
                  <a:cubicBezTo>
                    <a:pt x="48890" y="240797"/>
                    <a:pt x="36983" y="256323"/>
                    <a:pt x="17362" y="287374"/>
                  </a:cubicBezTo>
                  <a:cubicBezTo>
                    <a:pt x="3075" y="309568"/>
                    <a:pt x="-14166" y="354049"/>
                    <a:pt x="19362" y="372242"/>
                  </a:cubicBezTo>
                  <a:cubicBezTo>
                    <a:pt x="36793" y="381767"/>
                    <a:pt x="96134" y="390435"/>
                    <a:pt x="158141" y="334999"/>
                  </a:cubicBezTo>
                  <a:cubicBezTo>
                    <a:pt x="213101" y="285850"/>
                    <a:pt x="204338" y="225176"/>
                    <a:pt x="201671" y="192124"/>
                  </a:cubicBezTo>
                  <a:cubicBezTo>
                    <a:pt x="199004" y="159073"/>
                    <a:pt x="212720" y="142309"/>
                    <a:pt x="231198" y="106399"/>
                  </a:cubicBezTo>
                  <a:cubicBezTo>
                    <a:pt x="239199" y="90683"/>
                    <a:pt x="246438" y="79158"/>
                    <a:pt x="242819" y="58298"/>
                  </a:cubicBezTo>
                  <a:cubicBezTo>
                    <a:pt x="232436" y="35724"/>
                    <a:pt x="216625" y="32961"/>
                    <a:pt x="206528" y="18388"/>
                  </a:cubicBezTo>
                  <a:cubicBezTo>
                    <a:pt x="197480" y="6006"/>
                    <a:pt x="197575" y="-1614"/>
                    <a:pt x="189288" y="291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A8B454B7-5848-406C-B2D0-F14F4657E880}"/>
                </a:ext>
              </a:extLst>
            </p:cNvPr>
            <p:cNvSpPr/>
            <p:nvPr/>
          </p:nvSpPr>
          <p:spPr>
            <a:xfrm>
              <a:off x="7189069" y="4406765"/>
              <a:ext cx="26098" cy="173450"/>
            </a:xfrm>
            <a:custGeom>
              <a:avLst/>
              <a:gdLst>
                <a:gd name="connsiteX0" fmla="*/ 26099 w 26098"/>
                <a:gd name="connsiteY0" fmla="*/ 0 h 173450"/>
                <a:gd name="connsiteX1" fmla="*/ 18288 w 26098"/>
                <a:gd name="connsiteY1" fmla="*/ 8382 h 173450"/>
                <a:gd name="connsiteX2" fmla="*/ 17050 w 26098"/>
                <a:gd name="connsiteY2" fmla="*/ 19907 h 173450"/>
                <a:gd name="connsiteX3" fmla="*/ 17050 w 26098"/>
                <a:gd name="connsiteY3" fmla="*/ 42196 h 173450"/>
                <a:gd name="connsiteX4" fmla="*/ 16288 w 26098"/>
                <a:gd name="connsiteY4" fmla="*/ 86582 h 173450"/>
                <a:gd name="connsiteX5" fmla="*/ 11716 w 26098"/>
                <a:gd name="connsiteY5" fmla="*/ 130588 h 173450"/>
                <a:gd name="connsiteX6" fmla="*/ 0 w 26098"/>
                <a:gd name="connsiteY6" fmla="*/ 173450 h 173450"/>
                <a:gd name="connsiteX7" fmla="*/ 16859 w 26098"/>
                <a:gd name="connsiteY7" fmla="*/ 131540 h 173450"/>
                <a:gd name="connsiteX8" fmla="*/ 23241 w 26098"/>
                <a:gd name="connsiteY8" fmla="*/ 86773 h 173450"/>
                <a:gd name="connsiteX9" fmla="*/ 23241 w 26098"/>
                <a:gd name="connsiteY9" fmla="*/ 41910 h 173450"/>
                <a:gd name="connsiteX10" fmla="*/ 21050 w 26098"/>
                <a:gd name="connsiteY10" fmla="*/ 19621 h 173450"/>
                <a:gd name="connsiteX11" fmla="*/ 21050 w 26098"/>
                <a:gd name="connsiteY11" fmla="*/ 8858 h 173450"/>
                <a:gd name="connsiteX12" fmla="*/ 26099 w 26098"/>
                <a:gd name="connsiteY12" fmla="*/ 0 h 17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98" h="173450">
                  <a:moveTo>
                    <a:pt x="26099" y="0"/>
                  </a:moveTo>
                  <a:cubicBezTo>
                    <a:pt x="22571" y="1763"/>
                    <a:pt x="19798" y="4739"/>
                    <a:pt x="18288" y="8382"/>
                  </a:cubicBezTo>
                  <a:cubicBezTo>
                    <a:pt x="17224" y="12126"/>
                    <a:pt x="16806" y="16023"/>
                    <a:pt x="17050" y="19907"/>
                  </a:cubicBezTo>
                  <a:cubicBezTo>
                    <a:pt x="17050" y="27432"/>
                    <a:pt x="17050" y="34671"/>
                    <a:pt x="17050" y="42196"/>
                  </a:cubicBezTo>
                  <a:cubicBezTo>
                    <a:pt x="17050" y="57055"/>
                    <a:pt x="17050" y="71818"/>
                    <a:pt x="16288" y="86582"/>
                  </a:cubicBezTo>
                  <a:cubicBezTo>
                    <a:pt x="15577" y="101324"/>
                    <a:pt x="14051" y="116015"/>
                    <a:pt x="11716" y="130588"/>
                  </a:cubicBezTo>
                  <a:cubicBezTo>
                    <a:pt x="9415" y="145266"/>
                    <a:pt x="5485" y="159642"/>
                    <a:pt x="0" y="173450"/>
                  </a:cubicBezTo>
                  <a:cubicBezTo>
                    <a:pt x="7934" y="160527"/>
                    <a:pt x="13634" y="146358"/>
                    <a:pt x="16859" y="131540"/>
                  </a:cubicBezTo>
                  <a:cubicBezTo>
                    <a:pt x="20362" y="116846"/>
                    <a:pt x="22498" y="101860"/>
                    <a:pt x="23241" y="86773"/>
                  </a:cubicBezTo>
                  <a:cubicBezTo>
                    <a:pt x="24146" y="71832"/>
                    <a:pt x="24146" y="56850"/>
                    <a:pt x="23241" y="41910"/>
                  </a:cubicBezTo>
                  <a:cubicBezTo>
                    <a:pt x="22765" y="34480"/>
                    <a:pt x="22003" y="26956"/>
                    <a:pt x="21050" y="19621"/>
                  </a:cubicBezTo>
                  <a:cubicBezTo>
                    <a:pt x="20581" y="16049"/>
                    <a:pt x="20581" y="12431"/>
                    <a:pt x="21050" y="8858"/>
                  </a:cubicBezTo>
                  <a:cubicBezTo>
                    <a:pt x="21859" y="5487"/>
                    <a:pt x="23610" y="2414"/>
                    <a:pt x="2609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C7F2F272-B6F0-6B6F-0F9C-AAAA79860F17}"/>
                </a:ext>
              </a:extLst>
            </p:cNvPr>
            <p:cNvSpPr/>
            <p:nvPr/>
          </p:nvSpPr>
          <p:spPr>
            <a:xfrm>
              <a:off x="7122430" y="4542516"/>
              <a:ext cx="83270" cy="29239"/>
            </a:xfrm>
            <a:custGeom>
              <a:avLst/>
              <a:gdLst>
                <a:gd name="connsiteX0" fmla="*/ 78355 w 83270"/>
                <a:gd name="connsiteY0" fmla="*/ 28651 h 29239"/>
                <a:gd name="connsiteX1" fmla="*/ 2155 w 83270"/>
                <a:gd name="connsiteY1" fmla="*/ 16744 h 29239"/>
                <a:gd name="connsiteX2" fmla="*/ 60 w 83270"/>
                <a:gd name="connsiteY2" fmla="*/ 21602 h 29239"/>
                <a:gd name="connsiteX3" fmla="*/ 4346 w 83270"/>
                <a:gd name="connsiteY3" fmla="*/ 6172 h 29239"/>
                <a:gd name="connsiteX4" fmla="*/ 81403 w 83270"/>
                <a:gd name="connsiteY4" fmla="*/ 17697 h 29239"/>
                <a:gd name="connsiteX5" fmla="*/ 78355 w 83270"/>
                <a:gd name="connsiteY5" fmla="*/ 28651 h 2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270" h="29239">
                  <a:moveTo>
                    <a:pt x="78355" y="28651"/>
                  </a:moveTo>
                  <a:cubicBezTo>
                    <a:pt x="62829" y="17316"/>
                    <a:pt x="15966" y="4076"/>
                    <a:pt x="2155" y="16744"/>
                  </a:cubicBezTo>
                  <a:lnTo>
                    <a:pt x="60" y="21602"/>
                  </a:lnTo>
                  <a:cubicBezTo>
                    <a:pt x="-328" y="16119"/>
                    <a:pt x="1186" y="10669"/>
                    <a:pt x="4346" y="6172"/>
                  </a:cubicBezTo>
                  <a:cubicBezTo>
                    <a:pt x="9775" y="-2401"/>
                    <a:pt x="44541" y="-4877"/>
                    <a:pt x="81403" y="17697"/>
                  </a:cubicBezTo>
                  <a:cubicBezTo>
                    <a:pt x="84927" y="22745"/>
                    <a:pt x="83213" y="31603"/>
                    <a:pt x="78355" y="2865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7CAC79B9-0DBD-F656-BEA9-27C1CAE2C371}"/>
                </a:ext>
              </a:extLst>
            </p:cNvPr>
            <p:cNvSpPr/>
            <p:nvPr/>
          </p:nvSpPr>
          <p:spPr>
            <a:xfrm>
              <a:off x="7134771" y="4503562"/>
              <a:ext cx="78786" cy="30579"/>
            </a:xfrm>
            <a:custGeom>
              <a:avLst/>
              <a:gdLst>
                <a:gd name="connsiteX0" fmla="*/ 73538 w 78786"/>
                <a:gd name="connsiteY0" fmla="*/ 29885 h 30579"/>
                <a:gd name="connsiteX1" fmla="*/ 1815 w 78786"/>
                <a:gd name="connsiteY1" fmla="*/ 16169 h 30579"/>
                <a:gd name="connsiteX2" fmla="*/ 958 w 78786"/>
                <a:gd name="connsiteY2" fmla="*/ 20455 h 30579"/>
                <a:gd name="connsiteX3" fmla="*/ 3529 w 78786"/>
                <a:gd name="connsiteY3" fmla="*/ 6072 h 30579"/>
                <a:gd name="connsiteX4" fmla="*/ 77444 w 78786"/>
                <a:gd name="connsiteY4" fmla="*/ 19121 h 30579"/>
                <a:gd name="connsiteX5" fmla="*/ 73538 w 78786"/>
                <a:gd name="connsiteY5" fmla="*/ 29885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786" h="30579">
                  <a:moveTo>
                    <a:pt x="73538" y="29885"/>
                  </a:moveTo>
                  <a:cubicBezTo>
                    <a:pt x="58584" y="17693"/>
                    <a:pt x="16388" y="4358"/>
                    <a:pt x="1815" y="16169"/>
                  </a:cubicBezTo>
                  <a:lnTo>
                    <a:pt x="958" y="20455"/>
                  </a:lnTo>
                  <a:cubicBezTo>
                    <a:pt x="-953" y="15558"/>
                    <a:pt x="40" y="10004"/>
                    <a:pt x="3529" y="6072"/>
                  </a:cubicBezTo>
                  <a:cubicBezTo>
                    <a:pt x="9435" y="-2119"/>
                    <a:pt x="41629" y="-5548"/>
                    <a:pt x="77444" y="19121"/>
                  </a:cubicBezTo>
                  <a:cubicBezTo>
                    <a:pt x="80396" y="24265"/>
                    <a:pt x="78205" y="33123"/>
                    <a:pt x="73538" y="29885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6B7BE8F-99EE-42F5-9F6D-030C0F4C67B7}"/>
                </a:ext>
              </a:extLst>
            </p:cNvPr>
            <p:cNvSpPr/>
            <p:nvPr/>
          </p:nvSpPr>
          <p:spPr>
            <a:xfrm>
              <a:off x="7138454" y="4468070"/>
              <a:ext cx="79056" cy="26937"/>
            </a:xfrm>
            <a:custGeom>
              <a:avLst/>
              <a:gdLst>
                <a:gd name="connsiteX0" fmla="*/ 74047 w 79056"/>
                <a:gd name="connsiteY0" fmla="*/ 26420 h 26937"/>
                <a:gd name="connsiteX1" fmla="*/ 1466 w 79056"/>
                <a:gd name="connsiteY1" fmla="*/ 16895 h 26937"/>
                <a:gd name="connsiteX2" fmla="*/ 1466 w 79056"/>
                <a:gd name="connsiteY2" fmla="*/ 22133 h 26937"/>
                <a:gd name="connsiteX3" fmla="*/ 1466 w 79056"/>
                <a:gd name="connsiteY3" fmla="*/ 7941 h 26937"/>
                <a:gd name="connsiteX4" fmla="*/ 77666 w 79056"/>
                <a:gd name="connsiteY4" fmla="*/ 15180 h 26937"/>
                <a:gd name="connsiteX5" fmla="*/ 74047 w 79056"/>
                <a:gd name="connsiteY5" fmla="*/ 26420 h 2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056" h="26937">
                  <a:moveTo>
                    <a:pt x="74047" y="26420"/>
                  </a:moveTo>
                  <a:cubicBezTo>
                    <a:pt x="58235" y="15656"/>
                    <a:pt x="14515" y="3845"/>
                    <a:pt x="1466" y="16895"/>
                  </a:cubicBezTo>
                  <a:lnTo>
                    <a:pt x="1466" y="22133"/>
                  </a:lnTo>
                  <a:cubicBezTo>
                    <a:pt x="-489" y="17605"/>
                    <a:pt x="-489" y="12470"/>
                    <a:pt x="1466" y="7941"/>
                  </a:cubicBezTo>
                  <a:cubicBezTo>
                    <a:pt x="6038" y="-1584"/>
                    <a:pt x="40328" y="-6061"/>
                    <a:pt x="77666" y="15180"/>
                  </a:cubicBezTo>
                  <a:cubicBezTo>
                    <a:pt x="80428" y="20228"/>
                    <a:pt x="78999" y="29182"/>
                    <a:pt x="74047" y="26420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1CE16746-694F-EEAA-2D93-08D9A1CF091D}"/>
                </a:ext>
              </a:extLst>
            </p:cNvPr>
            <p:cNvSpPr/>
            <p:nvPr/>
          </p:nvSpPr>
          <p:spPr>
            <a:xfrm>
              <a:off x="7137637" y="4433798"/>
              <a:ext cx="81647" cy="27810"/>
            </a:xfrm>
            <a:custGeom>
              <a:avLst/>
              <a:gdLst>
                <a:gd name="connsiteX0" fmla="*/ 76768 w 81647"/>
                <a:gd name="connsiteY0" fmla="*/ 27354 h 27810"/>
                <a:gd name="connsiteX1" fmla="*/ 1425 w 81647"/>
                <a:gd name="connsiteY1" fmla="*/ 16782 h 27810"/>
                <a:gd name="connsiteX2" fmla="*/ 1425 w 81647"/>
                <a:gd name="connsiteY2" fmla="*/ 22116 h 27810"/>
                <a:gd name="connsiteX3" fmla="*/ 1425 w 81647"/>
                <a:gd name="connsiteY3" fmla="*/ 7066 h 27810"/>
                <a:gd name="connsiteX4" fmla="*/ 79911 w 81647"/>
                <a:gd name="connsiteY4" fmla="*/ 16591 h 27810"/>
                <a:gd name="connsiteX5" fmla="*/ 76768 w 81647"/>
                <a:gd name="connsiteY5" fmla="*/ 27354 h 2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47" h="27810">
                  <a:moveTo>
                    <a:pt x="76768" y="27354"/>
                  </a:moveTo>
                  <a:cubicBezTo>
                    <a:pt x="61052" y="16591"/>
                    <a:pt x="14570" y="3637"/>
                    <a:pt x="1425" y="16782"/>
                  </a:cubicBezTo>
                  <a:lnTo>
                    <a:pt x="1425" y="22116"/>
                  </a:lnTo>
                  <a:cubicBezTo>
                    <a:pt x="-475" y="17279"/>
                    <a:pt x="-475" y="11903"/>
                    <a:pt x="1425" y="7066"/>
                  </a:cubicBezTo>
                  <a:cubicBezTo>
                    <a:pt x="5997" y="-2459"/>
                    <a:pt x="42764" y="-5031"/>
                    <a:pt x="79911" y="16591"/>
                  </a:cubicBezTo>
                  <a:cubicBezTo>
                    <a:pt x="83150" y="20973"/>
                    <a:pt x="81721" y="29926"/>
                    <a:pt x="76768" y="27354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AAAAA766-EDDF-C8D5-1E17-167C5B3F2B2B}"/>
                </a:ext>
              </a:extLst>
            </p:cNvPr>
            <p:cNvSpPr/>
            <p:nvPr/>
          </p:nvSpPr>
          <p:spPr>
            <a:xfrm>
              <a:off x="7014845" y="3198614"/>
              <a:ext cx="610468" cy="1097727"/>
            </a:xfrm>
            <a:custGeom>
              <a:avLst/>
              <a:gdLst>
                <a:gd name="connsiteX0" fmla="*/ 81355 w 610468"/>
                <a:gd name="connsiteY0" fmla="*/ 49149 h 1097727"/>
                <a:gd name="connsiteX1" fmla="*/ 203466 w 610468"/>
                <a:gd name="connsiteY1" fmla="*/ 236601 h 1097727"/>
                <a:gd name="connsiteX2" fmla="*/ 25063 w 610468"/>
                <a:gd name="connsiteY2" fmla="*/ 500539 h 1097727"/>
                <a:gd name="connsiteX3" fmla="*/ 4584 w 610468"/>
                <a:gd name="connsiteY3" fmla="*/ 643985 h 1097727"/>
                <a:gd name="connsiteX4" fmla="*/ 100881 w 610468"/>
                <a:gd name="connsiteY4" fmla="*/ 1087374 h 1097727"/>
                <a:gd name="connsiteX5" fmla="*/ 262806 w 610468"/>
                <a:gd name="connsiteY5" fmla="*/ 1051369 h 1097727"/>
                <a:gd name="connsiteX6" fmla="*/ 264616 w 610468"/>
                <a:gd name="connsiteY6" fmla="*/ 923068 h 1097727"/>
                <a:gd name="connsiteX7" fmla="*/ 252043 w 610468"/>
                <a:gd name="connsiteY7" fmla="*/ 708565 h 1097727"/>
                <a:gd name="connsiteX8" fmla="*/ 269950 w 610468"/>
                <a:gd name="connsiteY8" fmla="*/ 586740 h 1097727"/>
                <a:gd name="connsiteX9" fmla="*/ 485406 w 610468"/>
                <a:gd name="connsiteY9" fmla="*/ 378524 h 1097727"/>
                <a:gd name="connsiteX10" fmla="*/ 594848 w 610468"/>
                <a:gd name="connsiteY10" fmla="*/ 182690 h 1097727"/>
                <a:gd name="connsiteX11" fmla="*/ 610469 w 610468"/>
                <a:gd name="connsiteY11" fmla="*/ 0 h 109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468" h="1097727">
                  <a:moveTo>
                    <a:pt x="81355" y="49149"/>
                  </a:moveTo>
                  <a:cubicBezTo>
                    <a:pt x="133076" y="186214"/>
                    <a:pt x="203466" y="236601"/>
                    <a:pt x="203466" y="236601"/>
                  </a:cubicBezTo>
                  <a:cubicBezTo>
                    <a:pt x="203466" y="236601"/>
                    <a:pt x="52113" y="447008"/>
                    <a:pt x="25063" y="500539"/>
                  </a:cubicBezTo>
                  <a:cubicBezTo>
                    <a:pt x="-6561" y="562356"/>
                    <a:pt x="-1608" y="601123"/>
                    <a:pt x="4584" y="643985"/>
                  </a:cubicBezTo>
                  <a:cubicBezTo>
                    <a:pt x="15728" y="720757"/>
                    <a:pt x="100881" y="1087374"/>
                    <a:pt x="100881" y="1087374"/>
                  </a:cubicBezTo>
                  <a:cubicBezTo>
                    <a:pt x="143458" y="1114235"/>
                    <a:pt x="252520" y="1084040"/>
                    <a:pt x="262806" y="1051369"/>
                  </a:cubicBezTo>
                  <a:cubicBezTo>
                    <a:pt x="262806" y="1051369"/>
                    <a:pt x="264235" y="984694"/>
                    <a:pt x="264616" y="923068"/>
                  </a:cubicBezTo>
                  <a:cubicBezTo>
                    <a:pt x="264616" y="865918"/>
                    <a:pt x="268045" y="766953"/>
                    <a:pt x="252043" y="708565"/>
                  </a:cubicBezTo>
                  <a:cubicBezTo>
                    <a:pt x="227088" y="617315"/>
                    <a:pt x="239851" y="621411"/>
                    <a:pt x="269950" y="586740"/>
                  </a:cubicBezTo>
                  <a:cubicBezTo>
                    <a:pt x="290810" y="562737"/>
                    <a:pt x="395490" y="473964"/>
                    <a:pt x="485406" y="378524"/>
                  </a:cubicBezTo>
                  <a:cubicBezTo>
                    <a:pt x="561130" y="298133"/>
                    <a:pt x="581608" y="246412"/>
                    <a:pt x="594848" y="182690"/>
                  </a:cubicBezTo>
                  <a:cubicBezTo>
                    <a:pt x="606469" y="127063"/>
                    <a:pt x="604373" y="102394"/>
                    <a:pt x="610469" y="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3E39466C-4ACB-9B85-1F3C-A68EFCF61B41}"/>
                </a:ext>
              </a:extLst>
            </p:cNvPr>
            <p:cNvSpPr/>
            <p:nvPr/>
          </p:nvSpPr>
          <p:spPr>
            <a:xfrm>
              <a:off x="7010379" y="3435024"/>
              <a:ext cx="207931" cy="850487"/>
            </a:xfrm>
            <a:custGeom>
              <a:avLst/>
              <a:gdLst>
                <a:gd name="connsiteX0" fmla="*/ 105348 w 207931"/>
                <a:gd name="connsiteY0" fmla="*/ 850487 h 850487"/>
                <a:gd name="connsiteX1" fmla="*/ 50769 w 207931"/>
                <a:gd name="connsiteY1" fmla="*/ 627031 h 850487"/>
                <a:gd name="connsiteX2" fmla="*/ 25624 w 207931"/>
                <a:gd name="connsiteY2" fmla="*/ 514731 h 850487"/>
                <a:gd name="connsiteX3" fmla="*/ 3430 w 207931"/>
                <a:gd name="connsiteY3" fmla="*/ 401574 h 850487"/>
                <a:gd name="connsiteX4" fmla="*/ 477 w 207931"/>
                <a:gd name="connsiteY4" fmla="*/ 343281 h 850487"/>
                <a:gd name="connsiteX5" fmla="*/ 14384 w 207931"/>
                <a:gd name="connsiteY5" fmla="*/ 286131 h 850487"/>
                <a:gd name="connsiteX6" fmla="*/ 41435 w 207931"/>
                <a:gd name="connsiteY6" fmla="*/ 234696 h 850487"/>
                <a:gd name="connsiteX7" fmla="*/ 73249 w 207931"/>
                <a:gd name="connsiteY7" fmla="*/ 186595 h 850487"/>
                <a:gd name="connsiteX8" fmla="*/ 207932 w 207931"/>
                <a:gd name="connsiteY8" fmla="*/ 0 h 850487"/>
                <a:gd name="connsiteX9" fmla="*/ 143352 w 207931"/>
                <a:gd name="connsiteY9" fmla="*/ 95250 h 850487"/>
                <a:gd name="connsiteX10" fmla="*/ 79344 w 207931"/>
                <a:gd name="connsiteY10" fmla="*/ 190500 h 850487"/>
                <a:gd name="connsiteX11" fmla="*/ 48484 w 207931"/>
                <a:gd name="connsiteY11" fmla="*/ 238792 h 850487"/>
                <a:gd name="connsiteX12" fmla="*/ 22576 w 207931"/>
                <a:gd name="connsiteY12" fmla="*/ 289179 h 850487"/>
                <a:gd name="connsiteX13" fmla="*/ 9622 w 207931"/>
                <a:gd name="connsiteY13" fmla="*/ 343662 h 850487"/>
                <a:gd name="connsiteX14" fmla="*/ 12956 w 207931"/>
                <a:gd name="connsiteY14" fmla="*/ 399859 h 850487"/>
                <a:gd name="connsiteX15" fmla="*/ 57913 w 207931"/>
                <a:gd name="connsiteY15" fmla="*/ 625031 h 850487"/>
                <a:gd name="connsiteX16" fmla="*/ 81916 w 207931"/>
                <a:gd name="connsiteY16" fmla="*/ 737521 h 85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7931" h="850487">
                  <a:moveTo>
                    <a:pt x="105348" y="850487"/>
                  </a:moveTo>
                  <a:cubicBezTo>
                    <a:pt x="86298" y="776287"/>
                    <a:pt x="68200" y="701707"/>
                    <a:pt x="50769" y="627031"/>
                  </a:cubicBezTo>
                  <a:cubicBezTo>
                    <a:pt x="41911" y="589693"/>
                    <a:pt x="33815" y="552259"/>
                    <a:pt x="25624" y="514731"/>
                  </a:cubicBezTo>
                  <a:cubicBezTo>
                    <a:pt x="17432" y="477202"/>
                    <a:pt x="9336" y="439865"/>
                    <a:pt x="3430" y="401574"/>
                  </a:cubicBezTo>
                  <a:cubicBezTo>
                    <a:pt x="295" y="382312"/>
                    <a:pt x="-696" y="362761"/>
                    <a:pt x="477" y="343281"/>
                  </a:cubicBezTo>
                  <a:cubicBezTo>
                    <a:pt x="2241" y="323645"/>
                    <a:pt x="6928" y="304382"/>
                    <a:pt x="14384" y="286131"/>
                  </a:cubicBezTo>
                  <a:cubicBezTo>
                    <a:pt x="21757" y="268171"/>
                    <a:pt x="30815" y="250949"/>
                    <a:pt x="41435" y="234696"/>
                  </a:cubicBezTo>
                  <a:cubicBezTo>
                    <a:pt x="51722" y="218440"/>
                    <a:pt x="62327" y="202406"/>
                    <a:pt x="73249" y="186595"/>
                  </a:cubicBezTo>
                  <a:cubicBezTo>
                    <a:pt x="116683" y="123095"/>
                    <a:pt x="161577" y="60896"/>
                    <a:pt x="207932" y="0"/>
                  </a:cubicBezTo>
                  <a:lnTo>
                    <a:pt x="143352" y="95250"/>
                  </a:lnTo>
                  <a:cubicBezTo>
                    <a:pt x="121826" y="126968"/>
                    <a:pt x="100300" y="158686"/>
                    <a:pt x="79344" y="190500"/>
                  </a:cubicBezTo>
                  <a:cubicBezTo>
                    <a:pt x="68867" y="206502"/>
                    <a:pt x="58675" y="222694"/>
                    <a:pt x="48484" y="238792"/>
                  </a:cubicBezTo>
                  <a:cubicBezTo>
                    <a:pt x="38259" y="254722"/>
                    <a:pt x="29583" y="271594"/>
                    <a:pt x="22576" y="289179"/>
                  </a:cubicBezTo>
                  <a:cubicBezTo>
                    <a:pt x="15495" y="306570"/>
                    <a:pt x="11126" y="324945"/>
                    <a:pt x="9622" y="343662"/>
                  </a:cubicBezTo>
                  <a:cubicBezTo>
                    <a:pt x="8650" y="362460"/>
                    <a:pt x="9768" y="381308"/>
                    <a:pt x="12956" y="399859"/>
                  </a:cubicBezTo>
                  <a:cubicBezTo>
                    <a:pt x="24766" y="475107"/>
                    <a:pt x="42578" y="550069"/>
                    <a:pt x="57913" y="625031"/>
                  </a:cubicBezTo>
                  <a:lnTo>
                    <a:pt x="81916" y="737521"/>
                  </a:lnTo>
                  <a:close/>
                </a:path>
              </a:pathLst>
            </a:custGeom>
            <a:solidFill>
              <a:srgbClr val="132B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543749C6-CAEC-AF1B-14B8-F0CAA20A65DB}"/>
                </a:ext>
              </a:extLst>
            </p:cNvPr>
            <p:cNvSpPr/>
            <p:nvPr/>
          </p:nvSpPr>
          <p:spPr>
            <a:xfrm>
              <a:off x="7010379" y="3435024"/>
              <a:ext cx="207931" cy="850487"/>
            </a:xfrm>
            <a:custGeom>
              <a:avLst/>
              <a:gdLst>
                <a:gd name="connsiteX0" fmla="*/ 105348 w 207931"/>
                <a:gd name="connsiteY0" fmla="*/ 850487 h 850487"/>
                <a:gd name="connsiteX1" fmla="*/ 50769 w 207931"/>
                <a:gd name="connsiteY1" fmla="*/ 627031 h 850487"/>
                <a:gd name="connsiteX2" fmla="*/ 25624 w 207931"/>
                <a:gd name="connsiteY2" fmla="*/ 514731 h 850487"/>
                <a:gd name="connsiteX3" fmla="*/ 3430 w 207931"/>
                <a:gd name="connsiteY3" fmla="*/ 401574 h 850487"/>
                <a:gd name="connsiteX4" fmla="*/ 477 w 207931"/>
                <a:gd name="connsiteY4" fmla="*/ 343281 h 850487"/>
                <a:gd name="connsiteX5" fmla="*/ 14384 w 207931"/>
                <a:gd name="connsiteY5" fmla="*/ 286131 h 850487"/>
                <a:gd name="connsiteX6" fmla="*/ 41435 w 207931"/>
                <a:gd name="connsiteY6" fmla="*/ 234696 h 850487"/>
                <a:gd name="connsiteX7" fmla="*/ 73249 w 207931"/>
                <a:gd name="connsiteY7" fmla="*/ 186595 h 850487"/>
                <a:gd name="connsiteX8" fmla="*/ 207932 w 207931"/>
                <a:gd name="connsiteY8" fmla="*/ 0 h 850487"/>
                <a:gd name="connsiteX9" fmla="*/ 143352 w 207931"/>
                <a:gd name="connsiteY9" fmla="*/ 95250 h 850487"/>
                <a:gd name="connsiteX10" fmla="*/ 79344 w 207931"/>
                <a:gd name="connsiteY10" fmla="*/ 190500 h 850487"/>
                <a:gd name="connsiteX11" fmla="*/ 48484 w 207931"/>
                <a:gd name="connsiteY11" fmla="*/ 238792 h 850487"/>
                <a:gd name="connsiteX12" fmla="*/ 22576 w 207931"/>
                <a:gd name="connsiteY12" fmla="*/ 289179 h 850487"/>
                <a:gd name="connsiteX13" fmla="*/ 9622 w 207931"/>
                <a:gd name="connsiteY13" fmla="*/ 343662 h 850487"/>
                <a:gd name="connsiteX14" fmla="*/ 12956 w 207931"/>
                <a:gd name="connsiteY14" fmla="*/ 399859 h 850487"/>
                <a:gd name="connsiteX15" fmla="*/ 57913 w 207931"/>
                <a:gd name="connsiteY15" fmla="*/ 625031 h 850487"/>
                <a:gd name="connsiteX16" fmla="*/ 81916 w 207931"/>
                <a:gd name="connsiteY16" fmla="*/ 737521 h 85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7931" h="850487">
                  <a:moveTo>
                    <a:pt x="105348" y="850487"/>
                  </a:moveTo>
                  <a:cubicBezTo>
                    <a:pt x="86298" y="776287"/>
                    <a:pt x="68200" y="701707"/>
                    <a:pt x="50769" y="627031"/>
                  </a:cubicBezTo>
                  <a:cubicBezTo>
                    <a:pt x="41911" y="589693"/>
                    <a:pt x="33815" y="552259"/>
                    <a:pt x="25624" y="514731"/>
                  </a:cubicBezTo>
                  <a:cubicBezTo>
                    <a:pt x="17432" y="477202"/>
                    <a:pt x="9336" y="439865"/>
                    <a:pt x="3430" y="401574"/>
                  </a:cubicBezTo>
                  <a:cubicBezTo>
                    <a:pt x="295" y="382312"/>
                    <a:pt x="-696" y="362761"/>
                    <a:pt x="477" y="343281"/>
                  </a:cubicBezTo>
                  <a:cubicBezTo>
                    <a:pt x="2241" y="323645"/>
                    <a:pt x="6928" y="304382"/>
                    <a:pt x="14384" y="286131"/>
                  </a:cubicBezTo>
                  <a:cubicBezTo>
                    <a:pt x="21757" y="268171"/>
                    <a:pt x="30815" y="250949"/>
                    <a:pt x="41435" y="234696"/>
                  </a:cubicBezTo>
                  <a:cubicBezTo>
                    <a:pt x="51722" y="218440"/>
                    <a:pt x="62327" y="202406"/>
                    <a:pt x="73249" y="186595"/>
                  </a:cubicBezTo>
                  <a:cubicBezTo>
                    <a:pt x="116683" y="123095"/>
                    <a:pt x="161577" y="60896"/>
                    <a:pt x="207932" y="0"/>
                  </a:cubicBezTo>
                  <a:lnTo>
                    <a:pt x="143352" y="95250"/>
                  </a:lnTo>
                  <a:cubicBezTo>
                    <a:pt x="121826" y="126968"/>
                    <a:pt x="100300" y="158686"/>
                    <a:pt x="79344" y="190500"/>
                  </a:cubicBezTo>
                  <a:cubicBezTo>
                    <a:pt x="68867" y="206502"/>
                    <a:pt x="58675" y="222694"/>
                    <a:pt x="48484" y="238792"/>
                  </a:cubicBezTo>
                  <a:cubicBezTo>
                    <a:pt x="38259" y="254722"/>
                    <a:pt x="29583" y="271594"/>
                    <a:pt x="22576" y="289179"/>
                  </a:cubicBezTo>
                  <a:cubicBezTo>
                    <a:pt x="15495" y="306570"/>
                    <a:pt x="11126" y="324945"/>
                    <a:pt x="9622" y="343662"/>
                  </a:cubicBezTo>
                  <a:cubicBezTo>
                    <a:pt x="8650" y="362460"/>
                    <a:pt x="9768" y="381308"/>
                    <a:pt x="12956" y="399859"/>
                  </a:cubicBezTo>
                  <a:cubicBezTo>
                    <a:pt x="24766" y="475107"/>
                    <a:pt x="42578" y="550069"/>
                    <a:pt x="57913" y="625031"/>
                  </a:cubicBezTo>
                  <a:lnTo>
                    <a:pt x="81916" y="7375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EF00D21-F7F5-C58C-9925-43C99B696698}"/>
                </a:ext>
              </a:extLst>
            </p:cNvPr>
            <p:cNvSpPr/>
            <p:nvPr/>
          </p:nvSpPr>
          <p:spPr>
            <a:xfrm>
              <a:off x="7183128" y="3179373"/>
              <a:ext cx="365657" cy="1098232"/>
            </a:xfrm>
            <a:custGeom>
              <a:avLst/>
              <a:gdLst>
                <a:gd name="connsiteX0" fmla="*/ 320837 w 365657"/>
                <a:gd name="connsiteY0" fmla="*/ 34004 h 1098232"/>
                <a:gd name="connsiteX1" fmla="*/ 274450 w 365657"/>
                <a:gd name="connsiteY1" fmla="*/ 308420 h 1098232"/>
                <a:gd name="connsiteX2" fmla="*/ 172152 w 365657"/>
                <a:gd name="connsiteY2" fmla="*/ 411766 h 1098232"/>
                <a:gd name="connsiteX3" fmla="*/ 702 w 365657"/>
                <a:gd name="connsiteY3" fmla="*/ 637508 h 1098232"/>
                <a:gd name="connsiteX4" fmla="*/ 16704 w 365657"/>
                <a:gd name="connsiteY4" fmla="*/ 701707 h 1098232"/>
                <a:gd name="connsiteX5" fmla="*/ 47469 w 365657"/>
                <a:gd name="connsiteY5" fmla="*/ 863632 h 1098232"/>
                <a:gd name="connsiteX6" fmla="*/ 61567 w 365657"/>
                <a:gd name="connsiteY6" fmla="*/ 1098233 h 1098232"/>
                <a:gd name="connsiteX7" fmla="*/ 72997 w 365657"/>
                <a:gd name="connsiteY7" fmla="*/ 1092232 h 1098232"/>
                <a:gd name="connsiteX8" fmla="*/ 59185 w 365657"/>
                <a:gd name="connsiteY8" fmla="*/ 862870 h 1098232"/>
                <a:gd name="connsiteX9" fmla="*/ 28038 w 365657"/>
                <a:gd name="connsiteY9" fmla="*/ 698468 h 1098232"/>
                <a:gd name="connsiteX10" fmla="*/ 12227 w 365657"/>
                <a:gd name="connsiteY10" fmla="*/ 635127 h 1098232"/>
                <a:gd name="connsiteX11" fmla="*/ 179962 w 365657"/>
                <a:gd name="connsiteY11" fmla="*/ 420243 h 1098232"/>
                <a:gd name="connsiteX12" fmla="*/ 282642 w 365657"/>
                <a:gd name="connsiteY12" fmla="*/ 316611 h 1098232"/>
                <a:gd name="connsiteX13" fmla="*/ 331410 w 365657"/>
                <a:gd name="connsiteY13" fmla="*/ 29337 h 1098232"/>
                <a:gd name="connsiteX14" fmla="*/ 319694 w 365657"/>
                <a:gd name="connsiteY14" fmla="*/ 0 h 1098232"/>
                <a:gd name="connsiteX15" fmla="*/ 307788 w 365657"/>
                <a:gd name="connsiteY15" fmla="*/ 1715 h 1098232"/>
                <a:gd name="connsiteX16" fmla="*/ 320837 w 365657"/>
                <a:gd name="connsiteY16" fmla="*/ 34004 h 109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5657" h="1098232">
                  <a:moveTo>
                    <a:pt x="320837" y="34004"/>
                  </a:moveTo>
                  <a:cubicBezTo>
                    <a:pt x="360652" y="132398"/>
                    <a:pt x="384654" y="191834"/>
                    <a:pt x="274450" y="308420"/>
                  </a:cubicBezTo>
                  <a:cubicBezTo>
                    <a:pt x="241303" y="343567"/>
                    <a:pt x="206061" y="378238"/>
                    <a:pt x="172152" y="411766"/>
                  </a:cubicBezTo>
                  <a:cubicBezTo>
                    <a:pt x="71282" y="511207"/>
                    <a:pt x="-8347" y="589693"/>
                    <a:pt x="702" y="637508"/>
                  </a:cubicBezTo>
                  <a:cubicBezTo>
                    <a:pt x="4321" y="655892"/>
                    <a:pt x="10227" y="677132"/>
                    <a:pt x="16704" y="701707"/>
                  </a:cubicBezTo>
                  <a:cubicBezTo>
                    <a:pt x="32515" y="759809"/>
                    <a:pt x="40897" y="776002"/>
                    <a:pt x="47469" y="863632"/>
                  </a:cubicBezTo>
                  <a:cubicBezTo>
                    <a:pt x="52994" y="938022"/>
                    <a:pt x="58995" y="1048036"/>
                    <a:pt x="61567" y="1098233"/>
                  </a:cubicBezTo>
                  <a:cubicBezTo>
                    <a:pt x="65475" y="1096426"/>
                    <a:pt x="69290" y="1094423"/>
                    <a:pt x="72997" y="1092232"/>
                  </a:cubicBezTo>
                  <a:cubicBezTo>
                    <a:pt x="70425" y="1041940"/>
                    <a:pt x="64519" y="934688"/>
                    <a:pt x="59185" y="862870"/>
                  </a:cubicBezTo>
                  <a:cubicBezTo>
                    <a:pt x="52613" y="773906"/>
                    <a:pt x="43945" y="757047"/>
                    <a:pt x="28038" y="698468"/>
                  </a:cubicBezTo>
                  <a:cubicBezTo>
                    <a:pt x="21466" y="674084"/>
                    <a:pt x="15751" y="653034"/>
                    <a:pt x="12227" y="635127"/>
                  </a:cubicBezTo>
                  <a:cubicBezTo>
                    <a:pt x="4036" y="593598"/>
                    <a:pt x="89475" y="509397"/>
                    <a:pt x="179962" y="420243"/>
                  </a:cubicBezTo>
                  <a:cubicBezTo>
                    <a:pt x="214062" y="386620"/>
                    <a:pt x="249304" y="351854"/>
                    <a:pt x="282642" y="316611"/>
                  </a:cubicBezTo>
                  <a:cubicBezTo>
                    <a:pt x="398085" y="194405"/>
                    <a:pt x="371510" y="128683"/>
                    <a:pt x="331410" y="29337"/>
                  </a:cubicBezTo>
                  <a:cubicBezTo>
                    <a:pt x="327600" y="19812"/>
                    <a:pt x="323695" y="10287"/>
                    <a:pt x="319694" y="0"/>
                  </a:cubicBezTo>
                  <a:lnTo>
                    <a:pt x="307788" y="1715"/>
                  </a:lnTo>
                  <a:cubicBezTo>
                    <a:pt x="312455" y="12764"/>
                    <a:pt x="316741" y="23527"/>
                    <a:pt x="320837" y="34004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89E97082-FEE9-FBAA-A762-F516B689C25A}"/>
                </a:ext>
              </a:extLst>
            </p:cNvPr>
            <p:cNvSpPr/>
            <p:nvPr/>
          </p:nvSpPr>
          <p:spPr>
            <a:xfrm>
              <a:off x="7390046" y="3182136"/>
              <a:ext cx="109061" cy="276987"/>
            </a:xfrm>
            <a:custGeom>
              <a:avLst/>
              <a:gdLst>
                <a:gd name="connsiteX0" fmla="*/ 105251 w 109061"/>
                <a:gd name="connsiteY0" fmla="*/ 276987 h 276987"/>
                <a:gd name="connsiteX1" fmla="*/ 46196 w 109061"/>
                <a:gd name="connsiteY1" fmla="*/ 180594 h 276987"/>
                <a:gd name="connsiteX2" fmla="*/ 0 w 109061"/>
                <a:gd name="connsiteY2" fmla="*/ 4858 h 276987"/>
                <a:gd name="connsiteX3" fmla="*/ 10668 w 109061"/>
                <a:gd name="connsiteY3" fmla="*/ 0 h 276987"/>
                <a:gd name="connsiteX4" fmla="*/ 58293 w 109061"/>
                <a:gd name="connsiteY4" fmla="*/ 179642 h 276987"/>
                <a:gd name="connsiteX5" fmla="*/ 109061 w 109061"/>
                <a:gd name="connsiteY5" fmla="*/ 265367 h 27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061" h="276987">
                  <a:moveTo>
                    <a:pt x="105251" y="276987"/>
                  </a:moveTo>
                  <a:cubicBezTo>
                    <a:pt x="103156" y="276320"/>
                    <a:pt x="53054" y="259842"/>
                    <a:pt x="46196" y="180594"/>
                  </a:cubicBezTo>
                  <a:cubicBezTo>
                    <a:pt x="42877" y="119488"/>
                    <a:pt x="27159" y="59697"/>
                    <a:pt x="0" y="4858"/>
                  </a:cubicBezTo>
                  <a:lnTo>
                    <a:pt x="10668" y="0"/>
                  </a:lnTo>
                  <a:cubicBezTo>
                    <a:pt x="38462" y="56069"/>
                    <a:pt x="54660" y="117168"/>
                    <a:pt x="58293" y="179642"/>
                  </a:cubicBezTo>
                  <a:cubicBezTo>
                    <a:pt x="64484" y="250984"/>
                    <a:pt x="108585" y="265367"/>
                    <a:pt x="109061" y="265367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E11D394A-A3A0-FF80-6280-55A2319CC4CE}"/>
                </a:ext>
              </a:extLst>
            </p:cNvPr>
            <p:cNvSpPr/>
            <p:nvPr/>
          </p:nvSpPr>
          <p:spPr>
            <a:xfrm>
              <a:off x="7103153" y="4210454"/>
              <a:ext cx="176022" cy="102347"/>
            </a:xfrm>
            <a:custGeom>
              <a:avLst/>
              <a:gdLst>
                <a:gd name="connsiteX0" fmla="*/ 0 w 176022"/>
                <a:gd name="connsiteY0" fmla="*/ 29242 h 102347"/>
                <a:gd name="connsiteX1" fmla="*/ 176022 w 176022"/>
                <a:gd name="connsiteY1" fmla="*/ 0 h 102347"/>
                <a:gd name="connsiteX2" fmla="*/ 176022 w 176022"/>
                <a:gd name="connsiteY2" fmla="*/ 58769 h 102347"/>
                <a:gd name="connsiteX3" fmla="*/ 15812 w 176022"/>
                <a:gd name="connsiteY3" fmla="*/ 88106 h 10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22" h="102347">
                  <a:moveTo>
                    <a:pt x="0" y="29242"/>
                  </a:moveTo>
                  <a:cubicBezTo>
                    <a:pt x="25337" y="51911"/>
                    <a:pt x="130302" y="43910"/>
                    <a:pt x="176022" y="0"/>
                  </a:cubicBezTo>
                  <a:lnTo>
                    <a:pt x="176022" y="58769"/>
                  </a:lnTo>
                  <a:cubicBezTo>
                    <a:pt x="143732" y="99155"/>
                    <a:pt x="67532" y="117062"/>
                    <a:pt x="15812" y="88106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0CDD23E4-1B37-A92E-97D6-C70846E3CBD1}"/>
                </a:ext>
              </a:extLst>
            </p:cNvPr>
            <p:cNvSpPr/>
            <p:nvPr/>
          </p:nvSpPr>
          <p:spPr>
            <a:xfrm>
              <a:off x="6749681" y="3899749"/>
              <a:ext cx="62681" cy="411479"/>
            </a:xfrm>
            <a:custGeom>
              <a:avLst/>
              <a:gdLst>
                <a:gd name="connsiteX0" fmla="*/ 33814 w 62681"/>
                <a:gd name="connsiteY0" fmla="*/ 391668 h 411479"/>
                <a:gd name="connsiteX1" fmla="*/ 33814 w 62681"/>
                <a:gd name="connsiteY1" fmla="*/ 391668 h 411479"/>
                <a:gd name="connsiteX2" fmla="*/ 24289 w 62681"/>
                <a:gd name="connsiteY2" fmla="*/ 380238 h 411479"/>
                <a:gd name="connsiteX3" fmla="*/ 21431 w 62681"/>
                <a:gd name="connsiteY3" fmla="*/ 373475 h 411479"/>
                <a:gd name="connsiteX4" fmla="*/ 28765 w 62681"/>
                <a:gd name="connsiteY4" fmla="*/ 313754 h 411479"/>
                <a:gd name="connsiteX5" fmla="*/ 47815 w 62681"/>
                <a:gd name="connsiteY5" fmla="*/ 266129 h 411479"/>
                <a:gd name="connsiteX6" fmla="*/ 46387 w 62681"/>
                <a:gd name="connsiteY6" fmla="*/ 266129 h 411479"/>
                <a:gd name="connsiteX7" fmla="*/ 45053 w 62681"/>
                <a:gd name="connsiteY7" fmla="*/ 271177 h 411479"/>
                <a:gd name="connsiteX8" fmla="*/ 46863 w 62681"/>
                <a:gd name="connsiteY8" fmla="*/ 255270 h 411479"/>
                <a:gd name="connsiteX9" fmla="*/ 49720 w 62681"/>
                <a:gd name="connsiteY9" fmla="*/ 251936 h 411479"/>
                <a:gd name="connsiteX10" fmla="*/ 51625 w 62681"/>
                <a:gd name="connsiteY10" fmla="*/ 229552 h 411479"/>
                <a:gd name="connsiteX11" fmla="*/ 51625 w 62681"/>
                <a:gd name="connsiteY11" fmla="*/ 225171 h 411479"/>
                <a:gd name="connsiteX12" fmla="*/ 51625 w 62681"/>
                <a:gd name="connsiteY12" fmla="*/ 225171 h 411479"/>
                <a:gd name="connsiteX13" fmla="*/ 51625 w 62681"/>
                <a:gd name="connsiteY13" fmla="*/ 229553 h 411479"/>
                <a:gd name="connsiteX14" fmla="*/ 51625 w 62681"/>
                <a:gd name="connsiteY14" fmla="*/ 215265 h 411479"/>
                <a:gd name="connsiteX15" fmla="*/ 50006 w 62681"/>
                <a:gd name="connsiteY15" fmla="*/ 195548 h 411479"/>
                <a:gd name="connsiteX16" fmla="*/ 47625 w 62681"/>
                <a:gd name="connsiteY16" fmla="*/ 181642 h 411479"/>
                <a:gd name="connsiteX17" fmla="*/ 47625 w 62681"/>
                <a:gd name="connsiteY17" fmla="*/ 181165 h 411479"/>
                <a:gd name="connsiteX18" fmla="*/ 43720 w 62681"/>
                <a:gd name="connsiteY18" fmla="*/ 161544 h 411479"/>
                <a:gd name="connsiteX19" fmla="*/ 40767 w 62681"/>
                <a:gd name="connsiteY19" fmla="*/ 148780 h 411479"/>
                <a:gd name="connsiteX20" fmla="*/ 31242 w 62681"/>
                <a:gd name="connsiteY20" fmla="*/ 98774 h 411479"/>
                <a:gd name="connsiteX21" fmla="*/ 37624 w 62681"/>
                <a:gd name="connsiteY21" fmla="*/ 94297 h 411479"/>
                <a:gd name="connsiteX22" fmla="*/ 32099 w 62681"/>
                <a:gd name="connsiteY22" fmla="*/ 79343 h 411479"/>
                <a:gd name="connsiteX23" fmla="*/ 0 w 62681"/>
                <a:gd name="connsiteY23" fmla="*/ 0 h 411479"/>
                <a:gd name="connsiteX24" fmla="*/ 14573 w 62681"/>
                <a:gd name="connsiteY24" fmla="*/ 667 h 411479"/>
                <a:gd name="connsiteX25" fmla="*/ 19621 w 62681"/>
                <a:gd name="connsiteY25" fmla="*/ 11525 h 411479"/>
                <a:gd name="connsiteX26" fmla="*/ 51435 w 62681"/>
                <a:gd name="connsiteY26" fmla="*/ 91535 h 411479"/>
                <a:gd name="connsiteX27" fmla="*/ 47149 w 62681"/>
                <a:gd name="connsiteY27" fmla="*/ 96012 h 411479"/>
                <a:gd name="connsiteX28" fmla="*/ 47149 w 62681"/>
                <a:gd name="connsiteY28" fmla="*/ 135541 h 411479"/>
                <a:gd name="connsiteX29" fmla="*/ 56674 w 62681"/>
                <a:gd name="connsiteY29" fmla="*/ 183166 h 411479"/>
                <a:gd name="connsiteX30" fmla="*/ 60388 w 62681"/>
                <a:gd name="connsiteY30" fmla="*/ 262890 h 411479"/>
                <a:gd name="connsiteX31" fmla="*/ 31813 w 62681"/>
                <a:gd name="connsiteY31" fmla="*/ 343757 h 411479"/>
                <a:gd name="connsiteX32" fmla="*/ 30004 w 62681"/>
                <a:gd name="connsiteY32" fmla="*/ 380905 h 411479"/>
                <a:gd name="connsiteX33" fmla="*/ 59626 w 62681"/>
                <a:gd name="connsiteY33" fmla="*/ 411480 h 411479"/>
                <a:gd name="connsiteX34" fmla="*/ 33814 w 62681"/>
                <a:gd name="connsiteY34" fmla="*/ 391668 h 41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2681" h="411479">
                  <a:moveTo>
                    <a:pt x="33814" y="391668"/>
                  </a:moveTo>
                  <a:lnTo>
                    <a:pt x="33814" y="391668"/>
                  </a:lnTo>
                  <a:cubicBezTo>
                    <a:pt x="29802" y="388641"/>
                    <a:pt x="26542" y="384730"/>
                    <a:pt x="24289" y="380238"/>
                  </a:cubicBezTo>
                  <a:cubicBezTo>
                    <a:pt x="23142" y="378071"/>
                    <a:pt x="22186" y="375808"/>
                    <a:pt x="21431" y="373475"/>
                  </a:cubicBezTo>
                  <a:cubicBezTo>
                    <a:pt x="15430" y="354425"/>
                    <a:pt x="22003" y="329375"/>
                    <a:pt x="28765" y="313754"/>
                  </a:cubicBezTo>
                  <a:cubicBezTo>
                    <a:pt x="36492" y="298465"/>
                    <a:pt x="42867" y="282529"/>
                    <a:pt x="47815" y="266129"/>
                  </a:cubicBezTo>
                  <a:lnTo>
                    <a:pt x="46387" y="266129"/>
                  </a:lnTo>
                  <a:lnTo>
                    <a:pt x="45053" y="271177"/>
                  </a:lnTo>
                  <a:cubicBezTo>
                    <a:pt x="43818" y="265824"/>
                    <a:pt x="44457" y="260209"/>
                    <a:pt x="46863" y="255270"/>
                  </a:cubicBezTo>
                  <a:cubicBezTo>
                    <a:pt x="47543" y="253951"/>
                    <a:pt x="48521" y="252810"/>
                    <a:pt x="49720" y="251936"/>
                  </a:cubicBezTo>
                  <a:cubicBezTo>
                    <a:pt x="50798" y="244519"/>
                    <a:pt x="51434" y="237045"/>
                    <a:pt x="51625" y="229552"/>
                  </a:cubicBezTo>
                  <a:cubicBezTo>
                    <a:pt x="51625" y="228029"/>
                    <a:pt x="51625" y="226790"/>
                    <a:pt x="51625" y="225171"/>
                  </a:cubicBezTo>
                  <a:lnTo>
                    <a:pt x="51625" y="225171"/>
                  </a:lnTo>
                  <a:lnTo>
                    <a:pt x="51625" y="229553"/>
                  </a:lnTo>
                  <a:cubicBezTo>
                    <a:pt x="48971" y="225160"/>
                    <a:pt x="48971" y="219658"/>
                    <a:pt x="51625" y="215265"/>
                  </a:cubicBezTo>
                  <a:cubicBezTo>
                    <a:pt x="51625" y="208883"/>
                    <a:pt x="50863" y="202311"/>
                    <a:pt x="50006" y="195548"/>
                  </a:cubicBezTo>
                  <a:cubicBezTo>
                    <a:pt x="47310" y="191447"/>
                    <a:pt x="46447" y="186407"/>
                    <a:pt x="47625" y="181642"/>
                  </a:cubicBezTo>
                  <a:lnTo>
                    <a:pt x="47625" y="181165"/>
                  </a:lnTo>
                  <a:cubicBezTo>
                    <a:pt x="46387" y="174593"/>
                    <a:pt x="45053" y="168021"/>
                    <a:pt x="43720" y="161544"/>
                  </a:cubicBezTo>
                  <a:cubicBezTo>
                    <a:pt x="41468" y="157686"/>
                    <a:pt x="40439" y="153236"/>
                    <a:pt x="40767" y="148780"/>
                  </a:cubicBezTo>
                  <a:cubicBezTo>
                    <a:pt x="34766" y="123730"/>
                    <a:pt x="29051" y="103251"/>
                    <a:pt x="31242" y="98774"/>
                  </a:cubicBezTo>
                  <a:cubicBezTo>
                    <a:pt x="32728" y="96530"/>
                    <a:pt x="35008" y="94931"/>
                    <a:pt x="37624" y="94297"/>
                  </a:cubicBezTo>
                  <a:cubicBezTo>
                    <a:pt x="36004" y="89535"/>
                    <a:pt x="34290" y="84772"/>
                    <a:pt x="32099" y="79343"/>
                  </a:cubicBezTo>
                  <a:lnTo>
                    <a:pt x="0" y="0"/>
                  </a:lnTo>
                  <a:cubicBezTo>
                    <a:pt x="4842" y="480"/>
                    <a:pt x="9707" y="703"/>
                    <a:pt x="14573" y="667"/>
                  </a:cubicBezTo>
                  <a:lnTo>
                    <a:pt x="19621" y="11525"/>
                  </a:lnTo>
                  <a:cubicBezTo>
                    <a:pt x="31803" y="37541"/>
                    <a:pt x="42426" y="64258"/>
                    <a:pt x="51435" y="91535"/>
                  </a:cubicBezTo>
                  <a:lnTo>
                    <a:pt x="47149" y="96012"/>
                  </a:lnTo>
                  <a:cubicBezTo>
                    <a:pt x="38290" y="105537"/>
                    <a:pt x="43720" y="123920"/>
                    <a:pt x="47149" y="135541"/>
                  </a:cubicBezTo>
                  <a:cubicBezTo>
                    <a:pt x="50863" y="149066"/>
                    <a:pt x="53626" y="169259"/>
                    <a:pt x="56674" y="183166"/>
                  </a:cubicBezTo>
                  <a:cubicBezTo>
                    <a:pt x="63138" y="209238"/>
                    <a:pt x="64400" y="236329"/>
                    <a:pt x="60388" y="262890"/>
                  </a:cubicBezTo>
                  <a:cubicBezTo>
                    <a:pt x="55436" y="292132"/>
                    <a:pt x="42481" y="316706"/>
                    <a:pt x="31813" y="343757"/>
                  </a:cubicBezTo>
                  <a:cubicBezTo>
                    <a:pt x="26055" y="355345"/>
                    <a:pt x="25399" y="368812"/>
                    <a:pt x="30004" y="380905"/>
                  </a:cubicBezTo>
                  <a:cubicBezTo>
                    <a:pt x="36992" y="393543"/>
                    <a:pt x="47216" y="404095"/>
                    <a:pt x="59626" y="411480"/>
                  </a:cubicBezTo>
                  <a:cubicBezTo>
                    <a:pt x="49985" y="406350"/>
                    <a:pt x="41262" y="399655"/>
                    <a:pt x="33814" y="3916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47D804D8-DD32-1BA2-7374-77780BA44766}"/>
                </a:ext>
              </a:extLst>
            </p:cNvPr>
            <p:cNvSpPr/>
            <p:nvPr/>
          </p:nvSpPr>
          <p:spPr>
            <a:xfrm>
              <a:off x="7082983" y="4304085"/>
              <a:ext cx="73795" cy="407860"/>
            </a:xfrm>
            <a:custGeom>
              <a:avLst/>
              <a:gdLst>
                <a:gd name="connsiteX0" fmla="*/ 53508 w 73795"/>
                <a:gd name="connsiteY0" fmla="*/ 407860 h 407860"/>
                <a:gd name="connsiteX1" fmla="*/ 36839 w 73795"/>
                <a:gd name="connsiteY1" fmla="*/ 403193 h 407860"/>
                <a:gd name="connsiteX2" fmla="*/ 9407 w 73795"/>
                <a:gd name="connsiteY2" fmla="*/ 377095 h 407860"/>
                <a:gd name="connsiteX3" fmla="*/ 9407 w 73795"/>
                <a:gd name="connsiteY3" fmla="*/ 376618 h 407860"/>
                <a:gd name="connsiteX4" fmla="*/ 1977 w 73795"/>
                <a:gd name="connsiteY4" fmla="*/ 364331 h 407860"/>
                <a:gd name="connsiteX5" fmla="*/ 1977 w 73795"/>
                <a:gd name="connsiteY5" fmla="*/ 363664 h 407860"/>
                <a:gd name="connsiteX6" fmla="*/ 453 w 73795"/>
                <a:gd name="connsiteY6" fmla="*/ 357092 h 407860"/>
                <a:gd name="connsiteX7" fmla="*/ 454 w 73795"/>
                <a:gd name="connsiteY7" fmla="*/ 357092 h 407860"/>
                <a:gd name="connsiteX8" fmla="*/ 17313 w 73795"/>
                <a:gd name="connsiteY8" fmla="*/ 299942 h 407860"/>
                <a:gd name="connsiteX9" fmla="*/ 43221 w 73795"/>
                <a:gd name="connsiteY9" fmla="*/ 255460 h 407860"/>
                <a:gd name="connsiteX10" fmla="*/ 42554 w 73795"/>
                <a:gd name="connsiteY10" fmla="*/ 255937 h 407860"/>
                <a:gd name="connsiteX11" fmla="*/ 40458 w 73795"/>
                <a:gd name="connsiteY11" fmla="*/ 260795 h 407860"/>
                <a:gd name="connsiteX12" fmla="*/ 44745 w 73795"/>
                <a:gd name="connsiteY12" fmla="*/ 245364 h 407860"/>
                <a:gd name="connsiteX13" fmla="*/ 48079 w 73795"/>
                <a:gd name="connsiteY13" fmla="*/ 242507 h 407860"/>
                <a:gd name="connsiteX14" fmla="*/ 54365 w 73795"/>
                <a:gd name="connsiteY14" fmla="*/ 216408 h 407860"/>
                <a:gd name="connsiteX15" fmla="*/ 54365 w 73795"/>
                <a:gd name="connsiteY15" fmla="*/ 216408 h 407860"/>
                <a:gd name="connsiteX16" fmla="*/ 53508 w 73795"/>
                <a:gd name="connsiteY16" fmla="*/ 220694 h 407860"/>
                <a:gd name="connsiteX17" fmla="*/ 55984 w 73795"/>
                <a:gd name="connsiteY17" fmla="*/ 206502 h 407860"/>
                <a:gd name="connsiteX18" fmla="*/ 57508 w 73795"/>
                <a:gd name="connsiteY18" fmla="*/ 186976 h 407860"/>
                <a:gd name="connsiteX19" fmla="*/ 57508 w 73795"/>
                <a:gd name="connsiteY19" fmla="*/ 172688 h 407860"/>
                <a:gd name="connsiteX20" fmla="*/ 57508 w 73795"/>
                <a:gd name="connsiteY20" fmla="*/ 172688 h 407860"/>
                <a:gd name="connsiteX21" fmla="*/ 56746 w 73795"/>
                <a:gd name="connsiteY21" fmla="*/ 152686 h 407860"/>
                <a:gd name="connsiteX22" fmla="*/ 55889 w 73795"/>
                <a:gd name="connsiteY22" fmla="*/ 139732 h 407860"/>
                <a:gd name="connsiteX23" fmla="*/ 54365 w 73795"/>
                <a:gd name="connsiteY23" fmla="*/ 88773 h 407860"/>
                <a:gd name="connsiteX24" fmla="*/ 61699 w 73795"/>
                <a:gd name="connsiteY24" fmla="*/ 85344 h 407860"/>
                <a:gd name="connsiteX25" fmla="*/ 55413 w 73795"/>
                <a:gd name="connsiteY25" fmla="*/ 46482 h 407860"/>
                <a:gd name="connsiteX26" fmla="*/ 45221 w 73795"/>
                <a:gd name="connsiteY26" fmla="*/ 0 h 407860"/>
                <a:gd name="connsiteX27" fmla="*/ 62271 w 73795"/>
                <a:gd name="connsiteY27" fmla="*/ 5905 h 407860"/>
                <a:gd name="connsiteX28" fmla="*/ 67129 w 73795"/>
                <a:gd name="connsiteY28" fmla="*/ 35909 h 407860"/>
                <a:gd name="connsiteX29" fmla="*/ 73796 w 73795"/>
                <a:gd name="connsiteY29" fmla="*/ 84677 h 407860"/>
                <a:gd name="connsiteX30" fmla="*/ 66557 w 73795"/>
                <a:gd name="connsiteY30" fmla="*/ 102203 h 407860"/>
                <a:gd name="connsiteX31" fmla="*/ 67509 w 73795"/>
                <a:gd name="connsiteY31" fmla="*/ 117824 h 407860"/>
                <a:gd name="connsiteX32" fmla="*/ 69891 w 73795"/>
                <a:gd name="connsiteY32" fmla="*/ 145828 h 407860"/>
                <a:gd name="connsiteX33" fmla="*/ 53127 w 73795"/>
                <a:gd name="connsiteY33" fmla="*/ 259175 h 407860"/>
                <a:gd name="connsiteX34" fmla="*/ 15789 w 73795"/>
                <a:gd name="connsiteY34" fmla="*/ 358616 h 407860"/>
                <a:gd name="connsiteX35" fmla="*/ 53508 w 73795"/>
                <a:gd name="connsiteY35" fmla="*/ 407860 h 40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95" h="407860">
                  <a:moveTo>
                    <a:pt x="53508" y="407860"/>
                  </a:moveTo>
                  <a:cubicBezTo>
                    <a:pt x="47752" y="407132"/>
                    <a:pt x="42136" y="405559"/>
                    <a:pt x="36839" y="403193"/>
                  </a:cubicBezTo>
                  <a:cubicBezTo>
                    <a:pt x="25864" y="396647"/>
                    <a:pt x="16491" y="387730"/>
                    <a:pt x="9407" y="377095"/>
                  </a:cubicBezTo>
                  <a:lnTo>
                    <a:pt x="9407" y="376618"/>
                  </a:lnTo>
                  <a:cubicBezTo>
                    <a:pt x="6072" y="373107"/>
                    <a:pt x="3537" y="368915"/>
                    <a:pt x="1977" y="364331"/>
                  </a:cubicBezTo>
                  <a:cubicBezTo>
                    <a:pt x="2019" y="364111"/>
                    <a:pt x="2019" y="363884"/>
                    <a:pt x="1977" y="363664"/>
                  </a:cubicBezTo>
                  <a:cubicBezTo>
                    <a:pt x="1279" y="361522"/>
                    <a:pt x="769" y="359323"/>
                    <a:pt x="453" y="357092"/>
                  </a:cubicBezTo>
                  <a:cubicBezTo>
                    <a:pt x="454" y="357092"/>
                    <a:pt x="454" y="357092"/>
                    <a:pt x="454" y="357092"/>
                  </a:cubicBezTo>
                  <a:cubicBezTo>
                    <a:pt x="-2309" y="337280"/>
                    <a:pt x="8073" y="313944"/>
                    <a:pt x="17313" y="299942"/>
                  </a:cubicBezTo>
                  <a:cubicBezTo>
                    <a:pt x="27145" y="285844"/>
                    <a:pt x="35809" y="270968"/>
                    <a:pt x="43221" y="255460"/>
                  </a:cubicBezTo>
                  <a:lnTo>
                    <a:pt x="42554" y="255937"/>
                  </a:lnTo>
                  <a:lnTo>
                    <a:pt x="40458" y="260795"/>
                  </a:lnTo>
                  <a:cubicBezTo>
                    <a:pt x="40063" y="255311"/>
                    <a:pt x="41577" y="249859"/>
                    <a:pt x="44745" y="245364"/>
                  </a:cubicBezTo>
                  <a:cubicBezTo>
                    <a:pt x="45582" y="244132"/>
                    <a:pt x="46733" y="243146"/>
                    <a:pt x="48079" y="242507"/>
                  </a:cubicBezTo>
                  <a:cubicBezTo>
                    <a:pt x="50771" y="233962"/>
                    <a:pt x="52871" y="225242"/>
                    <a:pt x="54365" y="216408"/>
                  </a:cubicBezTo>
                  <a:lnTo>
                    <a:pt x="54365" y="216408"/>
                  </a:lnTo>
                  <a:lnTo>
                    <a:pt x="53508" y="220694"/>
                  </a:lnTo>
                  <a:cubicBezTo>
                    <a:pt x="51649" y="215869"/>
                    <a:pt x="52602" y="210412"/>
                    <a:pt x="55984" y="206502"/>
                  </a:cubicBezTo>
                  <a:cubicBezTo>
                    <a:pt x="56842" y="200025"/>
                    <a:pt x="57350" y="193507"/>
                    <a:pt x="57508" y="186976"/>
                  </a:cubicBezTo>
                  <a:cubicBezTo>
                    <a:pt x="55514" y="182422"/>
                    <a:pt x="55514" y="177242"/>
                    <a:pt x="57508" y="172688"/>
                  </a:cubicBezTo>
                  <a:lnTo>
                    <a:pt x="57508" y="172688"/>
                  </a:lnTo>
                  <a:cubicBezTo>
                    <a:pt x="57508" y="166021"/>
                    <a:pt x="57508" y="159353"/>
                    <a:pt x="56746" y="152686"/>
                  </a:cubicBezTo>
                  <a:cubicBezTo>
                    <a:pt x="55146" y="148556"/>
                    <a:pt x="54847" y="144036"/>
                    <a:pt x="55889" y="139732"/>
                  </a:cubicBezTo>
                  <a:cubicBezTo>
                    <a:pt x="53984" y="114014"/>
                    <a:pt x="51507" y="92869"/>
                    <a:pt x="54365" y="88773"/>
                  </a:cubicBezTo>
                  <a:cubicBezTo>
                    <a:pt x="56276" y="86727"/>
                    <a:pt x="58904" y="85499"/>
                    <a:pt x="61699" y="85344"/>
                  </a:cubicBezTo>
                  <a:cubicBezTo>
                    <a:pt x="60175" y="74200"/>
                    <a:pt x="58080" y="61531"/>
                    <a:pt x="55413" y="46482"/>
                  </a:cubicBezTo>
                  <a:cubicBezTo>
                    <a:pt x="52746" y="31432"/>
                    <a:pt x="49126" y="15716"/>
                    <a:pt x="45221" y="0"/>
                  </a:cubicBezTo>
                  <a:cubicBezTo>
                    <a:pt x="50705" y="2504"/>
                    <a:pt x="56413" y="4481"/>
                    <a:pt x="62271" y="5905"/>
                  </a:cubicBezTo>
                  <a:cubicBezTo>
                    <a:pt x="64080" y="15430"/>
                    <a:pt x="65605" y="25908"/>
                    <a:pt x="67129" y="35909"/>
                  </a:cubicBezTo>
                  <a:cubicBezTo>
                    <a:pt x="69414" y="51721"/>
                    <a:pt x="71986" y="67437"/>
                    <a:pt x="73796" y="84677"/>
                  </a:cubicBezTo>
                  <a:cubicBezTo>
                    <a:pt x="68533" y="88888"/>
                    <a:pt x="65800" y="95506"/>
                    <a:pt x="66557" y="102203"/>
                  </a:cubicBezTo>
                  <a:cubicBezTo>
                    <a:pt x="66557" y="107156"/>
                    <a:pt x="67224" y="112966"/>
                    <a:pt x="67509" y="117824"/>
                  </a:cubicBezTo>
                  <a:cubicBezTo>
                    <a:pt x="68367" y="127349"/>
                    <a:pt x="69510" y="136874"/>
                    <a:pt x="69891" y="145828"/>
                  </a:cubicBezTo>
                  <a:cubicBezTo>
                    <a:pt x="72917" y="184391"/>
                    <a:pt x="67186" y="223139"/>
                    <a:pt x="53127" y="259175"/>
                  </a:cubicBezTo>
                  <a:cubicBezTo>
                    <a:pt x="39792" y="290798"/>
                    <a:pt x="12169" y="322421"/>
                    <a:pt x="15789" y="358616"/>
                  </a:cubicBezTo>
                  <a:cubicBezTo>
                    <a:pt x="17884" y="382619"/>
                    <a:pt x="33696" y="397859"/>
                    <a:pt x="53508" y="40786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Narrow" panose="020B0606020202030204" pitchFamily="34" charset="0"/>
              </a:endParaRPr>
            </a:p>
          </p:txBody>
        </p:sp>
        <p:grpSp>
          <p:nvGrpSpPr>
            <p:cNvPr id="1118" name="Graphic 289">
              <a:extLst>
                <a:ext uri="{FF2B5EF4-FFF2-40B4-BE49-F238E27FC236}">
                  <a16:creationId xmlns:a16="http://schemas.microsoft.com/office/drawing/2014/main" id="{699E7EC2-495B-41D6-1B77-98C740DC9ADE}"/>
                </a:ext>
              </a:extLst>
            </p:cNvPr>
            <p:cNvGrpSpPr/>
            <p:nvPr/>
          </p:nvGrpSpPr>
          <p:grpSpPr>
            <a:xfrm>
              <a:off x="6497927" y="2174785"/>
              <a:ext cx="1251394" cy="2537557"/>
              <a:chOff x="6497927" y="2174785"/>
              <a:chExt cx="1251394" cy="2537557"/>
            </a:xfrm>
          </p:grpSpPr>
          <p:grpSp>
            <p:nvGrpSpPr>
              <p:cNvPr id="1119" name="Graphic 289">
                <a:extLst>
                  <a:ext uri="{FF2B5EF4-FFF2-40B4-BE49-F238E27FC236}">
                    <a16:creationId xmlns:a16="http://schemas.microsoft.com/office/drawing/2014/main" id="{B11ECB93-E116-5930-9BBC-77E64775CF40}"/>
                  </a:ext>
                </a:extLst>
              </p:cNvPr>
              <p:cNvGrpSpPr/>
              <p:nvPr/>
            </p:nvGrpSpPr>
            <p:grpSpPr>
              <a:xfrm>
                <a:off x="6497927" y="2498622"/>
                <a:ext cx="704476" cy="590954"/>
                <a:chOff x="6497927" y="2498622"/>
                <a:chExt cx="704476" cy="590954"/>
              </a:xfrm>
            </p:grpSpPr>
            <p:sp>
              <p:nvSpPr>
                <p:cNvPr id="1120" name="Freeform: Shape 1119">
                  <a:extLst>
                    <a:ext uri="{FF2B5EF4-FFF2-40B4-BE49-F238E27FC236}">
                      <a16:creationId xmlns:a16="http://schemas.microsoft.com/office/drawing/2014/main" id="{4DD7A155-41EB-BD1C-C1CD-6156B49699C7}"/>
                    </a:ext>
                  </a:extLst>
                </p:cNvPr>
                <p:cNvSpPr/>
                <p:nvPr/>
              </p:nvSpPr>
              <p:spPr>
                <a:xfrm>
                  <a:off x="6501394" y="2504491"/>
                  <a:ext cx="701010" cy="585085"/>
                </a:xfrm>
                <a:custGeom>
                  <a:avLst/>
                  <a:gdLst>
                    <a:gd name="connsiteX0" fmla="*/ 554420 w 701010"/>
                    <a:gd name="connsiteY0" fmla="*/ 228827 h 585085"/>
                    <a:gd name="connsiteX1" fmla="*/ 390685 w 701010"/>
                    <a:gd name="connsiteY1" fmla="*/ 385608 h 585085"/>
                    <a:gd name="connsiteX2" fmla="*/ 251240 w 701010"/>
                    <a:gd name="connsiteY2" fmla="*/ 223016 h 585085"/>
                    <a:gd name="connsiteX3" fmla="*/ 244191 w 701010"/>
                    <a:gd name="connsiteY3" fmla="*/ 159770 h 585085"/>
                    <a:gd name="connsiteX4" fmla="*/ 263908 w 701010"/>
                    <a:gd name="connsiteY4" fmla="*/ 82046 h 585085"/>
                    <a:gd name="connsiteX5" fmla="*/ 232951 w 701010"/>
                    <a:gd name="connsiteY5" fmla="*/ 79760 h 585085"/>
                    <a:gd name="connsiteX6" fmla="*/ 207329 w 701010"/>
                    <a:gd name="connsiteY6" fmla="*/ 124528 h 585085"/>
                    <a:gd name="connsiteX7" fmla="*/ 182850 w 701010"/>
                    <a:gd name="connsiteY7" fmla="*/ 123480 h 585085"/>
                    <a:gd name="connsiteX8" fmla="*/ 121318 w 701010"/>
                    <a:gd name="connsiteY8" fmla="*/ 17848 h 585085"/>
                    <a:gd name="connsiteX9" fmla="*/ 85505 w 701010"/>
                    <a:gd name="connsiteY9" fmla="*/ 4513 h 585085"/>
                    <a:gd name="connsiteX10" fmla="*/ 105412 w 701010"/>
                    <a:gd name="connsiteY10" fmla="*/ 52995 h 585085"/>
                    <a:gd name="connsiteX11" fmla="*/ 138940 w 701010"/>
                    <a:gd name="connsiteY11" fmla="*/ 113955 h 585085"/>
                    <a:gd name="connsiteX12" fmla="*/ 97792 w 701010"/>
                    <a:gd name="connsiteY12" fmla="*/ 55376 h 585085"/>
                    <a:gd name="connsiteX13" fmla="*/ 52167 w 701010"/>
                    <a:gd name="connsiteY13" fmla="*/ 11466 h 585085"/>
                    <a:gd name="connsiteX14" fmla="*/ 35498 w 701010"/>
                    <a:gd name="connsiteY14" fmla="*/ 25373 h 585085"/>
                    <a:gd name="connsiteX15" fmla="*/ 81409 w 701010"/>
                    <a:gd name="connsiteY15" fmla="*/ 90238 h 585085"/>
                    <a:gd name="connsiteX16" fmla="*/ 104174 w 701010"/>
                    <a:gd name="connsiteY16" fmla="*/ 129290 h 585085"/>
                    <a:gd name="connsiteX17" fmla="*/ 62740 w 701010"/>
                    <a:gd name="connsiteY17" fmla="*/ 87190 h 585085"/>
                    <a:gd name="connsiteX18" fmla="*/ 11876 w 701010"/>
                    <a:gd name="connsiteY18" fmla="*/ 59948 h 585085"/>
                    <a:gd name="connsiteX19" fmla="*/ 3590 w 701010"/>
                    <a:gd name="connsiteY19" fmla="*/ 67187 h 585085"/>
                    <a:gd name="connsiteX20" fmla="*/ 32926 w 701010"/>
                    <a:gd name="connsiteY20" fmla="*/ 100811 h 585085"/>
                    <a:gd name="connsiteX21" fmla="*/ 60358 w 701010"/>
                    <a:gd name="connsiteY21" fmla="*/ 130719 h 585085"/>
                    <a:gd name="connsiteX22" fmla="*/ 75789 w 701010"/>
                    <a:gd name="connsiteY22" fmla="*/ 152722 h 585085"/>
                    <a:gd name="connsiteX23" fmla="*/ 19210 w 701010"/>
                    <a:gd name="connsiteY23" fmla="*/ 117194 h 585085"/>
                    <a:gd name="connsiteX24" fmla="*/ 3590 w 701010"/>
                    <a:gd name="connsiteY24" fmla="*/ 130529 h 585085"/>
                    <a:gd name="connsiteX25" fmla="*/ 88457 w 701010"/>
                    <a:gd name="connsiteY25" fmla="*/ 221683 h 585085"/>
                    <a:gd name="connsiteX26" fmla="*/ 158561 w 701010"/>
                    <a:gd name="connsiteY26" fmla="*/ 300264 h 585085"/>
                    <a:gd name="connsiteX27" fmla="*/ 246572 w 701010"/>
                    <a:gd name="connsiteY27" fmla="*/ 442187 h 585085"/>
                    <a:gd name="connsiteX28" fmla="*/ 327821 w 701010"/>
                    <a:gd name="connsiteY28" fmla="*/ 556487 h 585085"/>
                    <a:gd name="connsiteX29" fmla="*/ 458789 w 701010"/>
                    <a:gd name="connsiteY29" fmla="*/ 543914 h 585085"/>
                    <a:gd name="connsiteX30" fmla="*/ 630239 w 701010"/>
                    <a:gd name="connsiteY30" fmla="*/ 385894 h 585085"/>
                    <a:gd name="connsiteX31" fmla="*/ 701010 w 701010"/>
                    <a:gd name="connsiteY31" fmla="*/ 150436 h 585085"/>
                    <a:gd name="connsiteX32" fmla="*/ 554420 w 701010"/>
                    <a:gd name="connsiteY32" fmla="*/ 228827 h 58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701010" h="585085">
                      <a:moveTo>
                        <a:pt x="554420" y="228827"/>
                      </a:moveTo>
                      <a:cubicBezTo>
                        <a:pt x="516320" y="269308"/>
                        <a:pt x="452789" y="324077"/>
                        <a:pt x="390685" y="385608"/>
                      </a:cubicBezTo>
                      <a:cubicBezTo>
                        <a:pt x="390685" y="385608"/>
                        <a:pt x="264860" y="251020"/>
                        <a:pt x="251240" y="223016"/>
                      </a:cubicBezTo>
                      <a:cubicBezTo>
                        <a:pt x="242191" y="203966"/>
                        <a:pt x="242191" y="191298"/>
                        <a:pt x="244191" y="159770"/>
                      </a:cubicBezTo>
                      <a:cubicBezTo>
                        <a:pt x="245741" y="132841"/>
                        <a:pt x="252434" y="106458"/>
                        <a:pt x="263908" y="82046"/>
                      </a:cubicBezTo>
                      <a:cubicBezTo>
                        <a:pt x="272004" y="67759"/>
                        <a:pt x="252859" y="64711"/>
                        <a:pt x="232951" y="79760"/>
                      </a:cubicBezTo>
                      <a:cubicBezTo>
                        <a:pt x="213044" y="94810"/>
                        <a:pt x="215902" y="107097"/>
                        <a:pt x="207329" y="124528"/>
                      </a:cubicBezTo>
                      <a:cubicBezTo>
                        <a:pt x="198757" y="141959"/>
                        <a:pt x="191137" y="137577"/>
                        <a:pt x="182850" y="123480"/>
                      </a:cubicBezTo>
                      <a:cubicBezTo>
                        <a:pt x="174563" y="109383"/>
                        <a:pt x="135987" y="38898"/>
                        <a:pt x="121318" y="17848"/>
                      </a:cubicBezTo>
                      <a:cubicBezTo>
                        <a:pt x="106650" y="-3202"/>
                        <a:pt x="92743" y="-2726"/>
                        <a:pt x="85505" y="4513"/>
                      </a:cubicBezTo>
                      <a:cubicBezTo>
                        <a:pt x="81504" y="8609"/>
                        <a:pt x="88743" y="20991"/>
                        <a:pt x="105412" y="52995"/>
                      </a:cubicBezTo>
                      <a:cubicBezTo>
                        <a:pt x="122081" y="84999"/>
                        <a:pt x="141226" y="112717"/>
                        <a:pt x="138940" y="113955"/>
                      </a:cubicBezTo>
                      <a:cubicBezTo>
                        <a:pt x="136654" y="115193"/>
                        <a:pt x="118937" y="85380"/>
                        <a:pt x="97792" y="55376"/>
                      </a:cubicBezTo>
                      <a:cubicBezTo>
                        <a:pt x="78266" y="27754"/>
                        <a:pt x="66550" y="13752"/>
                        <a:pt x="52167" y="11466"/>
                      </a:cubicBezTo>
                      <a:cubicBezTo>
                        <a:pt x="35879" y="8894"/>
                        <a:pt x="31974" y="20991"/>
                        <a:pt x="35498" y="25373"/>
                      </a:cubicBezTo>
                      <a:cubicBezTo>
                        <a:pt x="51976" y="46139"/>
                        <a:pt x="67303" y="67793"/>
                        <a:pt x="81409" y="90238"/>
                      </a:cubicBezTo>
                      <a:cubicBezTo>
                        <a:pt x="89980" y="102657"/>
                        <a:pt x="97590" y="115713"/>
                        <a:pt x="104174" y="129290"/>
                      </a:cubicBezTo>
                      <a:cubicBezTo>
                        <a:pt x="102268" y="131957"/>
                        <a:pt x="86457" y="110240"/>
                        <a:pt x="62740" y="87190"/>
                      </a:cubicBezTo>
                      <a:cubicBezTo>
                        <a:pt x="41213" y="66044"/>
                        <a:pt x="28259" y="55948"/>
                        <a:pt x="11876" y="59948"/>
                      </a:cubicBezTo>
                      <a:cubicBezTo>
                        <a:pt x="8447" y="60806"/>
                        <a:pt x="3208" y="64235"/>
                        <a:pt x="3590" y="67187"/>
                      </a:cubicBezTo>
                      <a:cubicBezTo>
                        <a:pt x="4351" y="73950"/>
                        <a:pt x="22640" y="89476"/>
                        <a:pt x="32926" y="100811"/>
                      </a:cubicBezTo>
                      <a:cubicBezTo>
                        <a:pt x="47785" y="117003"/>
                        <a:pt x="49595" y="117860"/>
                        <a:pt x="60358" y="130719"/>
                      </a:cubicBezTo>
                      <a:cubicBezTo>
                        <a:pt x="67693" y="139577"/>
                        <a:pt x="77027" y="151198"/>
                        <a:pt x="75789" y="152722"/>
                      </a:cubicBezTo>
                      <a:cubicBezTo>
                        <a:pt x="74551" y="154246"/>
                        <a:pt x="35117" y="121004"/>
                        <a:pt x="19210" y="117194"/>
                      </a:cubicBezTo>
                      <a:cubicBezTo>
                        <a:pt x="5495" y="113860"/>
                        <a:pt x="-6126" y="118908"/>
                        <a:pt x="3590" y="130529"/>
                      </a:cubicBezTo>
                      <a:cubicBezTo>
                        <a:pt x="13305" y="142149"/>
                        <a:pt x="68359" y="198156"/>
                        <a:pt x="88457" y="221683"/>
                      </a:cubicBezTo>
                      <a:cubicBezTo>
                        <a:pt x="108555" y="245210"/>
                        <a:pt x="140178" y="275690"/>
                        <a:pt x="158561" y="300264"/>
                      </a:cubicBezTo>
                      <a:cubicBezTo>
                        <a:pt x="176945" y="324838"/>
                        <a:pt x="207806" y="382655"/>
                        <a:pt x="246572" y="442187"/>
                      </a:cubicBezTo>
                      <a:cubicBezTo>
                        <a:pt x="278576" y="491240"/>
                        <a:pt x="313724" y="540008"/>
                        <a:pt x="327821" y="556487"/>
                      </a:cubicBezTo>
                      <a:cubicBezTo>
                        <a:pt x="370302" y="605445"/>
                        <a:pt x="400210" y="585062"/>
                        <a:pt x="458789" y="543914"/>
                      </a:cubicBezTo>
                      <a:cubicBezTo>
                        <a:pt x="524798" y="497051"/>
                        <a:pt x="614523" y="405420"/>
                        <a:pt x="630239" y="385894"/>
                      </a:cubicBezTo>
                      <a:lnTo>
                        <a:pt x="701010" y="150436"/>
                      </a:lnTo>
                      <a:cubicBezTo>
                        <a:pt x="640907" y="158627"/>
                        <a:pt x="620905" y="159104"/>
                        <a:pt x="554420" y="228827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id="{119CCADF-AAF1-B702-55F2-FB68DC90B5E6}"/>
                    </a:ext>
                  </a:extLst>
                </p:cNvPr>
                <p:cNvSpPr/>
                <p:nvPr/>
              </p:nvSpPr>
              <p:spPr>
                <a:xfrm>
                  <a:off x="6943610" y="2652260"/>
                  <a:ext cx="251841" cy="323850"/>
                </a:xfrm>
                <a:custGeom>
                  <a:avLst/>
                  <a:gdLst>
                    <a:gd name="connsiteX0" fmla="*/ 251841 w 251841"/>
                    <a:gd name="connsiteY0" fmla="*/ 0 h 323850"/>
                    <a:gd name="connsiteX1" fmla="*/ 143637 w 251841"/>
                    <a:gd name="connsiteY1" fmla="*/ 43815 h 323850"/>
                    <a:gd name="connsiteX2" fmla="*/ 0 w 251841"/>
                    <a:gd name="connsiteY2" fmla="*/ 186023 h 323850"/>
                    <a:gd name="connsiteX3" fmla="*/ 67246 w 251841"/>
                    <a:gd name="connsiteY3" fmla="*/ 240983 h 323850"/>
                    <a:gd name="connsiteX4" fmla="*/ 104585 w 251841"/>
                    <a:gd name="connsiteY4" fmla="*/ 323850 h 323850"/>
                    <a:gd name="connsiteX5" fmla="*/ 192596 w 251841"/>
                    <a:gd name="connsiteY5" fmla="*/ 241173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1841" h="323850">
                      <a:moveTo>
                        <a:pt x="251841" y="0"/>
                      </a:moveTo>
                      <a:cubicBezTo>
                        <a:pt x="228791" y="3334"/>
                        <a:pt x="180213" y="7429"/>
                        <a:pt x="143637" y="43815"/>
                      </a:cubicBezTo>
                      <a:cubicBezTo>
                        <a:pt x="107061" y="80200"/>
                        <a:pt x="0" y="186023"/>
                        <a:pt x="0" y="186023"/>
                      </a:cubicBezTo>
                      <a:cubicBezTo>
                        <a:pt x="0" y="186023"/>
                        <a:pt x="29242" y="194215"/>
                        <a:pt x="67246" y="240983"/>
                      </a:cubicBezTo>
                      <a:cubicBezTo>
                        <a:pt x="90964" y="270034"/>
                        <a:pt x="104585" y="323850"/>
                        <a:pt x="104585" y="323850"/>
                      </a:cubicBezTo>
                      <a:lnTo>
                        <a:pt x="192596" y="241173"/>
                      </a:lnTo>
                      <a:close/>
                    </a:path>
                  </a:pathLst>
                </a:custGeom>
                <a:solidFill>
                  <a:srgbClr val="132B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id="{9B645461-8571-3C58-EF76-28FF9654C624}"/>
                    </a:ext>
                  </a:extLst>
                </p:cNvPr>
                <p:cNvSpPr/>
                <p:nvPr/>
              </p:nvSpPr>
              <p:spPr>
                <a:xfrm>
                  <a:off x="6943610" y="2652260"/>
                  <a:ext cx="251841" cy="186023"/>
                </a:xfrm>
                <a:custGeom>
                  <a:avLst/>
                  <a:gdLst>
                    <a:gd name="connsiteX0" fmla="*/ 251841 w 251841"/>
                    <a:gd name="connsiteY0" fmla="*/ 0 h 186023"/>
                    <a:gd name="connsiteX1" fmla="*/ 143637 w 251841"/>
                    <a:gd name="connsiteY1" fmla="*/ 43815 h 186023"/>
                    <a:gd name="connsiteX2" fmla="*/ 0 w 251841"/>
                    <a:gd name="connsiteY2" fmla="*/ 186023 h 186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1841" h="186023">
                      <a:moveTo>
                        <a:pt x="251841" y="0"/>
                      </a:moveTo>
                      <a:cubicBezTo>
                        <a:pt x="228791" y="3334"/>
                        <a:pt x="180213" y="7429"/>
                        <a:pt x="143637" y="43815"/>
                      </a:cubicBezTo>
                      <a:cubicBezTo>
                        <a:pt x="107061" y="80200"/>
                        <a:pt x="0" y="186023"/>
                        <a:pt x="0" y="186023"/>
                      </a:cubicBezTo>
                    </a:path>
                  </a:pathLst>
                </a:custGeom>
                <a:solidFill>
                  <a:srgbClr val="132B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23" name="Freeform: Shape 1122">
                  <a:extLst>
                    <a:ext uri="{FF2B5EF4-FFF2-40B4-BE49-F238E27FC236}">
                      <a16:creationId xmlns:a16="http://schemas.microsoft.com/office/drawing/2014/main" id="{BAD08EE6-5903-EDA9-C70A-E31346E76B13}"/>
                    </a:ext>
                  </a:extLst>
                </p:cNvPr>
                <p:cNvSpPr/>
                <p:nvPr/>
              </p:nvSpPr>
              <p:spPr>
                <a:xfrm>
                  <a:off x="6943324" y="2652260"/>
                  <a:ext cx="252126" cy="186118"/>
                </a:xfrm>
                <a:custGeom>
                  <a:avLst/>
                  <a:gdLst>
                    <a:gd name="connsiteX0" fmla="*/ 252127 w 252126"/>
                    <a:gd name="connsiteY0" fmla="*/ 0 h 186118"/>
                    <a:gd name="connsiteX1" fmla="*/ 176403 w 252126"/>
                    <a:gd name="connsiteY1" fmla="*/ 23432 h 186118"/>
                    <a:gd name="connsiteX2" fmla="*/ 145256 w 252126"/>
                    <a:gd name="connsiteY2" fmla="*/ 47054 h 186118"/>
                    <a:gd name="connsiteX3" fmla="*/ 116681 w 252126"/>
                    <a:gd name="connsiteY3" fmla="*/ 75629 h 186118"/>
                    <a:gd name="connsiteX4" fmla="*/ 59055 w 252126"/>
                    <a:gd name="connsiteY4" fmla="*/ 131540 h 186118"/>
                    <a:gd name="connsiteX5" fmla="*/ 0 w 252126"/>
                    <a:gd name="connsiteY5" fmla="*/ 186119 h 186118"/>
                    <a:gd name="connsiteX6" fmla="*/ 55150 w 252126"/>
                    <a:gd name="connsiteY6" fmla="*/ 127635 h 186118"/>
                    <a:gd name="connsiteX7" fmla="*/ 111633 w 252126"/>
                    <a:gd name="connsiteY7" fmla="*/ 70485 h 186118"/>
                    <a:gd name="connsiteX8" fmla="*/ 140208 w 252126"/>
                    <a:gd name="connsiteY8" fmla="*/ 42482 h 186118"/>
                    <a:gd name="connsiteX9" fmla="*/ 173355 w 252126"/>
                    <a:gd name="connsiteY9" fmla="*/ 18574 h 186118"/>
                    <a:gd name="connsiteX10" fmla="*/ 211455 w 252126"/>
                    <a:gd name="connsiteY10" fmla="*/ 5239 h 186118"/>
                    <a:gd name="connsiteX11" fmla="*/ 252127 w 252126"/>
                    <a:gd name="connsiteY11" fmla="*/ 0 h 186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2126" h="186118">
                      <a:moveTo>
                        <a:pt x="252127" y="0"/>
                      </a:moveTo>
                      <a:cubicBezTo>
                        <a:pt x="225739" y="3459"/>
                        <a:pt x="200133" y="11382"/>
                        <a:pt x="176403" y="23432"/>
                      </a:cubicBezTo>
                      <a:cubicBezTo>
                        <a:pt x="164946" y="29778"/>
                        <a:pt x="154457" y="37733"/>
                        <a:pt x="145256" y="47054"/>
                      </a:cubicBezTo>
                      <a:lnTo>
                        <a:pt x="116681" y="75629"/>
                      </a:lnTo>
                      <a:cubicBezTo>
                        <a:pt x="97631" y="94679"/>
                        <a:pt x="78581" y="113157"/>
                        <a:pt x="59055" y="131540"/>
                      </a:cubicBezTo>
                      <a:cubicBezTo>
                        <a:pt x="39529" y="149924"/>
                        <a:pt x="20098" y="168307"/>
                        <a:pt x="0" y="186119"/>
                      </a:cubicBezTo>
                      <a:cubicBezTo>
                        <a:pt x="18002" y="166211"/>
                        <a:pt x="36576" y="146875"/>
                        <a:pt x="55150" y="127635"/>
                      </a:cubicBezTo>
                      <a:cubicBezTo>
                        <a:pt x="73724" y="108395"/>
                        <a:pt x="93250" y="89535"/>
                        <a:pt x="111633" y="70485"/>
                      </a:cubicBezTo>
                      <a:lnTo>
                        <a:pt x="140208" y="42482"/>
                      </a:lnTo>
                      <a:cubicBezTo>
                        <a:pt x="149857" y="32731"/>
                        <a:pt x="161058" y="24652"/>
                        <a:pt x="173355" y="18574"/>
                      </a:cubicBezTo>
                      <a:cubicBezTo>
                        <a:pt x="185454" y="12569"/>
                        <a:pt x="198252" y="8090"/>
                        <a:pt x="211455" y="5239"/>
                      </a:cubicBezTo>
                      <a:cubicBezTo>
                        <a:pt x="224877" y="2569"/>
                        <a:pt x="238466" y="819"/>
                        <a:pt x="2521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24" name="Freeform: Shape 1123">
                  <a:extLst>
                    <a:ext uri="{FF2B5EF4-FFF2-40B4-BE49-F238E27FC236}">
                      <a16:creationId xmlns:a16="http://schemas.microsoft.com/office/drawing/2014/main" id="{EEADF211-DEBA-0DFF-7E8F-6A044C71B654}"/>
                    </a:ext>
                  </a:extLst>
                </p:cNvPr>
                <p:cNvSpPr/>
                <p:nvPr/>
              </p:nvSpPr>
              <p:spPr>
                <a:xfrm>
                  <a:off x="6853470" y="2876478"/>
                  <a:ext cx="38609" cy="107441"/>
                </a:xfrm>
                <a:custGeom>
                  <a:avLst/>
                  <a:gdLst>
                    <a:gd name="connsiteX0" fmla="*/ 38610 w 38609"/>
                    <a:gd name="connsiteY0" fmla="*/ 13621 h 107441"/>
                    <a:gd name="connsiteX1" fmla="*/ 6891 w 38609"/>
                    <a:gd name="connsiteY1" fmla="*/ 107442 h 107441"/>
                    <a:gd name="connsiteX2" fmla="*/ 25941 w 38609"/>
                    <a:gd name="connsiteY2" fmla="*/ 0 h 107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609" h="107441">
                      <a:moveTo>
                        <a:pt x="38610" y="13621"/>
                      </a:moveTo>
                      <a:cubicBezTo>
                        <a:pt x="15218" y="38986"/>
                        <a:pt x="3689" y="73086"/>
                        <a:pt x="6891" y="107442"/>
                      </a:cubicBezTo>
                      <a:cubicBezTo>
                        <a:pt x="-6941" y="70844"/>
                        <a:pt x="370" y="29611"/>
                        <a:pt x="25941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grpSp>
              <p:nvGrpSpPr>
                <p:cNvPr id="1125" name="Graphic 289">
                  <a:extLst>
                    <a:ext uri="{FF2B5EF4-FFF2-40B4-BE49-F238E27FC236}">
                      <a16:creationId xmlns:a16="http://schemas.microsoft.com/office/drawing/2014/main" id="{C9D33FDC-B3CD-FEF8-FB6A-6179BD024C45}"/>
                    </a:ext>
                  </a:extLst>
                </p:cNvPr>
                <p:cNvGrpSpPr/>
                <p:nvPr/>
              </p:nvGrpSpPr>
              <p:grpSpPr>
                <a:xfrm>
                  <a:off x="6497927" y="2498622"/>
                  <a:ext cx="295378" cy="362616"/>
                  <a:chOff x="6497927" y="2498622"/>
                  <a:chExt cx="295378" cy="362616"/>
                </a:xfrm>
              </p:grpSpPr>
              <p:sp>
                <p:nvSpPr>
                  <p:cNvPr id="1126" name="Freeform: Shape 1125">
                    <a:extLst>
                      <a:ext uri="{FF2B5EF4-FFF2-40B4-BE49-F238E27FC236}">
                        <a16:creationId xmlns:a16="http://schemas.microsoft.com/office/drawing/2014/main" id="{908B2789-D981-EC3B-3765-6DD94B707BED}"/>
                      </a:ext>
                    </a:extLst>
                  </p:cNvPr>
                  <p:cNvSpPr/>
                  <p:nvPr/>
                </p:nvSpPr>
                <p:spPr>
                  <a:xfrm>
                    <a:off x="6498716" y="2501667"/>
                    <a:ext cx="294589" cy="359571"/>
                  </a:xfrm>
                  <a:custGeom>
                    <a:avLst/>
                    <a:gdLst>
                      <a:gd name="connsiteX0" fmla="*/ 188767 w 294589"/>
                      <a:gd name="connsiteY0" fmla="*/ 358524 h 359571"/>
                      <a:gd name="connsiteX1" fmla="*/ 152096 w 294589"/>
                      <a:gd name="connsiteY1" fmla="*/ 303565 h 359571"/>
                      <a:gd name="connsiteX2" fmla="*/ 96660 w 294589"/>
                      <a:gd name="connsiteY2" fmla="*/ 233842 h 359571"/>
                      <a:gd name="connsiteX3" fmla="*/ 89612 w 294589"/>
                      <a:gd name="connsiteY3" fmla="*/ 225650 h 359571"/>
                      <a:gd name="connsiteX4" fmla="*/ 35700 w 294589"/>
                      <a:gd name="connsiteY4" fmla="*/ 168500 h 359571"/>
                      <a:gd name="connsiteX5" fmla="*/ 4077 w 294589"/>
                      <a:gd name="connsiteY5" fmla="*/ 134972 h 359571"/>
                      <a:gd name="connsiteX6" fmla="*/ 553 w 294589"/>
                      <a:gd name="connsiteY6" fmla="*/ 122113 h 359571"/>
                      <a:gd name="connsiteX7" fmla="*/ 14269 w 294589"/>
                      <a:gd name="connsiteY7" fmla="*/ 116017 h 359571"/>
                      <a:gd name="connsiteX8" fmla="*/ 22651 w 294589"/>
                      <a:gd name="connsiteY8" fmla="*/ 117065 h 359571"/>
                      <a:gd name="connsiteX9" fmla="*/ 67228 w 294589"/>
                      <a:gd name="connsiteY9" fmla="*/ 144211 h 359571"/>
                      <a:gd name="connsiteX10" fmla="*/ 70276 w 294589"/>
                      <a:gd name="connsiteY10" fmla="*/ 146402 h 359571"/>
                      <a:gd name="connsiteX11" fmla="*/ 60751 w 294589"/>
                      <a:gd name="connsiteY11" fmla="*/ 135258 h 359571"/>
                      <a:gd name="connsiteX12" fmla="*/ 46082 w 294589"/>
                      <a:gd name="connsiteY12" fmla="*/ 118970 h 359571"/>
                      <a:gd name="connsiteX13" fmla="*/ 33319 w 294589"/>
                      <a:gd name="connsiteY13" fmla="*/ 105445 h 359571"/>
                      <a:gd name="connsiteX14" fmla="*/ 22937 w 294589"/>
                      <a:gd name="connsiteY14" fmla="*/ 95062 h 359571"/>
                      <a:gd name="connsiteX15" fmla="*/ 3030 w 294589"/>
                      <a:gd name="connsiteY15" fmla="*/ 70393 h 359571"/>
                      <a:gd name="connsiteX16" fmla="*/ 13602 w 294589"/>
                      <a:gd name="connsiteY16" fmla="*/ 60106 h 359571"/>
                      <a:gd name="connsiteX17" fmla="*/ 21413 w 294589"/>
                      <a:gd name="connsiteY17" fmla="*/ 59153 h 359571"/>
                      <a:gd name="connsiteX18" fmla="*/ 67514 w 294589"/>
                      <a:gd name="connsiteY18" fmla="*/ 87728 h 359571"/>
                      <a:gd name="connsiteX19" fmla="*/ 94374 w 294589"/>
                      <a:gd name="connsiteY19" fmla="*/ 116303 h 359571"/>
                      <a:gd name="connsiteX20" fmla="*/ 97137 w 294589"/>
                      <a:gd name="connsiteY20" fmla="*/ 119446 h 359571"/>
                      <a:gd name="connsiteX21" fmla="*/ 81801 w 294589"/>
                      <a:gd name="connsiteY21" fmla="*/ 94681 h 359571"/>
                      <a:gd name="connsiteX22" fmla="*/ 40272 w 294589"/>
                      <a:gd name="connsiteY22" fmla="*/ 36103 h 359571"/>
                      <a:gd name="connsiteX23" fmla="*/ 35700 w 294589"/>
                      <a:gd name="connsiteY23" fmla="*/ 30292 h 359571"/>
                      <a:gd name="connsiteX24" fmla="*/ 35224 w 294589"/>
                      <a:gd name="connsiteY24" fmla="*/ 19339 h 359571"/>
                      <a:gd name="connsiteX25" fmla="*/ 50655 w 294589"/>
                      <a:gd name="connsiteY25" fmla="*/ 11433 h 359571"/>
                      <a:gd name="connsiteX26" fmla="*/ 55227 w 294589"/>
                      <a:gd name="connsiteY26" fmla="*/ 11433 h 359571"/>
                      <a:gd name="connsiteX27" fmla="*/ 102851 w 294589"/>
                      <a:gd name="connsiteY27" fmla="*/ 56391 h 359571"/>
                      <a:gd name="connsiteX28" fmla="*/ 114567 w 294589"/>
                      <a:gd name="connsiteY28" fmla="*/ 73155 h 359571"/>
                      <a:gd name="connsiteX29" fmla="*/ 105709 w 294589"/>
                      <a:gd name="connsiteY29" fmla="*/ 56962 h 359571"/>
                      <a:gd name="connsiteX30" fmla="*/ 100375 w 294589"/>
                      <a:gd name="connsiteY30" fmla="*/ 46771 h 359571"/>
                      <a:gd name="connsiteX31" fmla="*/ 86183 w 294589"/>
                      <a:gd name="connsiteY31" fmla="*/ 5242 h 359571"/>
                      <a:gd name="connsiteX32" fmla="*/ 99041 w 294589"/>
                      <a:gd name="connsiteY32" fmla="*/ 3 h 359571"/>
                      <a:gd name="connsiteX33" fmla="*/ 126569 w 294589"/>
                      <a:gd name="connsiteY33" fmla="*/ 19053 h 359571"/>
                      <a:gd name="connsiteX34" fmla="*/ 177623 w 294589"/>
                      <a:gd name="connsiteY34" fmla="*/ 105254 h 359571"/>
                      <a:gd name="connsiteX35" fmla="*/ 188576 w 294589"/>
                      <a:gd name="connsiteY35" fmla="*/ 124304 h 359571"/>
                      <a:gd name="connsiteX36" fmla="*/ 199340 w 294589"/>
                      <a:gd name="connsiteY36" fmla="*/ 135258 h 359571"/>
                      <a:gd name="connsiteX37" fmla="*/ 205912 w 294589"/>
                      <a:gd name="connsiteY37" fmla="*/ 124876 h 359571"/>
                      <a:gd name="connsiteX38" fmla="*/ 211627 w 294589"/>
                      <a:gd name="connsiteY38" fmla="*/ 108397 h 359571"/>
                      <a:gd name="connsiteX39" fmla="*/ 231915 w 294589"/>
                      <a:gd name="connsiteY39" fmla="*/ 78203 h 359571"/>
                      <a:gd name="connsiteX40" fmla="*/ 256871 w 294589"/>
                      <a:gd name="connsiteY40" fmla="*/ 67440 h 359571"/>
                      <a:gd name="connsiteX41" fmla="*/ 270873 w 294589"/>
                      <a:gd name="connsiteY41" fmla="*/ 74012 h 359571"/>
                      <a:gd name="connsiteX42" fmla="*/ 270301 w 294589"/>
                      <a:gd name="connsiteY42" fmla="*/ 85918 h 359571"/>
                      <a:gd name="connsiteX43" fmla="*/ 250775 w 294589"/>
                      <a:gd name="connsiteY43" fmla="*/ 162118 h 359571"/>
                      <a:gd name="connsiteX44" fmla="*/ 257252 w 294589"/>
                      <a:gd name="connsiteY44" fmla="*/ 222126 h 359571"/>
                      <a:gd name="connsiteX45" fmla="*/ 293637 w 294589"/>
                      <a:gd name="connsiteY45" fmla="*/ 272323 h 359571"/>
                      <a:gd name="connsiteX46" fmla="*/ 294590 w 294589"/>
                      <a:gd name="connsiteY46" fmla="*/ 273561 h 359571"/>
                      <a:gd name="connsiteX47" fmla="*/ 294018 w 294589"/>
                      <a:gd name="connsiteY47" fmla="*/ 275085 h 359571"/>
                      <a:gd name="connsiteX48" fmla="*/ 292304 w 294589"/>
                      <a:gd name="connsiteY48" fmla="*/ 278895 h 359571"/>
                      <a:gd name="connsiteX49" fmla="*/ 199530 w 294589"/>
                      <a:gd name="connsiteY49" fmla="*/ 357381 h 359571"/>
                      <a:gd name="connsiteX50" fmla="*/ 191148 w 294589"/>
                      <a:gd name="connsiteY50" fmla="*/ 359572 h 359571"/>
                      <a:gd name="connsiteX51" fmla="*/ 189243 w 294589"/>
                      <a:gd name="connsiteY51" fmla="*/ 359572 h 359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294589" h="359571">
                        <a:moveTo>
                          <a:pt x="188767" y="358524"/>
                        </a:moveTo>
                        <a:cubicBezTo>
                          <a:pt x="188767" y="358524"/>
                          <a:pt x="164478" y="322329"/>
                          <a:pt x="152096" y="303565"/>
                        </a:cubicBezTo>
                        <a:cubicBezTo>
                          <a:pt x="135101" y="279182"/>
                          <a:pt x="116585" y="255895"/>
                          <a:pt x="96660" y="233842"/>
                        </a:cubicBezTo>
                        <a:lnTo>
                          <a:pt x="89612" y="225650"/>
                        </a:lnTo>
                        <a:cubicBezTo>
                          <a:pt x="77991" y="212315"/>
                          <a:pt x="55512" y="188884"/>
                          <a:pt x="35700" y="168500"/>
                        </a:cubicBezTo>
                        <a:cubicBezTo>
                          <a:pt x="21032" y="153165"/>
                          <a:pt x="8364" y="139925"/>
                          <a:pt x="4077" y="134972"/>
                        </a:cubicBezTo>
                        <a:cubicBezTo>
                          <a:pt x="-209" y="130019"/>
                          <a:pt x="-590" y="124685"/>
                          <a:pt x="553" y="122113"/>
                        </a:cubicBezTo>
                        <a:cubicBezTo>
                          <a:pt x="3573" y="117614"/>
                          <a:pt x="8905" y="115244"/>
                          <a:pt x="14269" y="116017"/>
                        </a:cubicBezTo>
                        <a:cubicBezTo>
                          <a:pt x="17094" y="116049"/>
                          <a:pt x="19906" y="116400"/>
                          <a:pt x="22651" y="117065"/>
                        </a:cubicBezTo>
                        <a:cubicBezTo>
                          <a:pt x="33509" y="119732"/>
                          <a:pt x="52940" y="133829"/>
                          <a:pt x="67228" y="144211"/>
                        </a:cubicBezTo>
                        <a:lnTo>
                          <a:pt x="70276" y="146402"/>
                        </a:lnTo>
                        <a:cubicBezTo>
                          <a:pt x="68085" y="143640"/>
                          <a:pt x="65132" y="140020"/>
                          <a:pt x="60751" y="135258"/>
                        </a:cubicBezTo>
                        <a:cubicBezTo>
                          <a:pt x="54179" y="127352"/>
                          <a:pt x="51226" y="124018"/>
                          <a:pt x="46082" y="118970"/>
                        </a:cubicBezTo>
                        <a:cubicBezTo>
                          <a:pt x="42939" y="115732"/>
                          <a:pt x="39034" y="111731"/>
                          <a:pt x="33319" y="105445"/>
                        </a:cubicBezTo>
                        <a:cubicBezTo>
                          <a:pt x="30271" y="102206"/>
                          <a:pt x="26651" y="98682"/>
                          <a:pt x="22937" y="95062"/>
                        </a:cubicBezTo>
                        <a:cubicBezTo>
                          <a:pt x="10935" y="83347"/>
                          <a:pt x="3887" y="76012"/>
                          <a:pt x="3030" y="70393"/>
                        </a:cubicBezTo>
                        <a:cubicBezTo>
                          <a:pt x="2172" y="64773"/>
                          <a:pt x="9697" y="60868"/>
                          <a:pt x="13602" y="60106"/>
                        </a:cubicBezTo>
                        <a:cubicBezTo>
                          <a:pt x="16147" y="59420"/>
                          <a:pt x="18777" y="59099"/>
                          <a:pt x="21413" y="59153"/>
                        </a:cubicBezTo>
                        <a:cubicBezTo>
                          <a:pt x="35414" y="59153"/>
                          <a:pt x="47416" y="68678"/>
                          <a:pt x="67514" y="87728"/>
                        </a:cubicBezTo>
                        <a:cubicBezTo>
                          <a:pt x="78277" y="98206"/>
                          <a:pt x="87612" y="108493"/>
                          <a:pt x="94374" y="116303"/>
                        </a:cubicBezTo>
                        <a:lnTo>
                          <a:pt x="97137" y="119446"/>
                        </a:lnTo>
                        <a:cubicBezTo>
                          <a:pt x="93707" y="113446"/>
                          <a:pt x="88755" y="105349"/>
                          <a:pt x="81801" y="94681"/>
                        </a:cubicBezTo>
                        <a:cubicBezTo>
                          <a:pt x="69026" y="74419"/>
                          <a:pt x="55163" y="54864"/>
                          <a:pt x="40272" y="36103"/>
                        </a:cubicBezTo>
                        <a:lnTo>
                          <a:pt x="35700" y="30292"/>
                        </a:lnTo>
                        <a:cubicBezTo>
                          <a:pt x="33491" y="27022"/>
                          <a:pt x="33307" y="22788"/>
                          <a:pt x="35224" y="19339"/>
                        </a:cubicBezTo>
                        <a:cubicBezTo>
                          <a:pt x="38336" y="13867"/>
                          <a:pt x="44396" y="10762"/>
                          <a:pt x="50655" y="11433"/>
                        </a:cubicBezTo>
                        <a:cubicBezTo>
                          <a:pt x="52176" y="11299"/>
                          <a:pt x="53706" y="11299"/>
                          <a:pt x="55227" y="11433"/>
                        </a:cubicBezTo>
                        <a:cubicBezTo>
                          <a:pt x="70466" y="13814"/>
                          <a:pt x="82278" y="27244"/>
                          <a:pt x="102851" y="56391"/>
                        </a:cubicBezTo>
                        <a:cubicBezTo>
                          <a:pt x="106947" y="62011"/>
                          <a:pt x="110853" y="67726"/>
                          <a:pt x="114567" y="73155"/>
                        </a:cubicBezTo>
                        <a:cubicBezTo>
                          <a:pt x="111614" y="67916"/>
                          <a:pt x="108662" y="62487"/>
                          <a:pt x="105709" y="56962"/>
                        </a:cubicBezTo>
                        <a:lnTo>
                          <a:pt x="100375" y="46771"/>
                        </a:lnTo>
                        <a:cubicBezTo>
                          <a:pt x="85897" y="19529"/>
                          <a:pt x="81325" y="10385"/>
                          <a:pt x="86183" y="5242"/>
                        </a:cubicBezTo>
                        <a:cubicBezTo>
                          <a:pt x="89571" y="1809"/>
                          <a:pt x="94219" y="-84"/>
                          <a:pt x="99041" y="3"/>
                        </a:cubicBezTo>
                        <a:cubicBezTo>
                          <a:pt x="105518" y="3"/>
                          <a:pt x="115615" y="3337"/>
                          <a:pt x="126569" y="19053"/>
                        </a:cubicBezTo>
                        <a:cubicBezTo>
                          <a:pt x="137523" y="34769"/>
                          <a:pt x="162668" y="78870"/>
                          <a:pt x="177623" y="105254"/>
                        </a:cubicBezTo>
                        <a:cubicBezTo>
                          <a:pt x="182576" y="114017"/>
                          <a:pt x="186481" y="120875"/>
                          <a:pt x="188576" y="124304"/>
                        </a:cubicBezTo>
                        <a:cubicBezTo>
                          <a:pt x="193911" y="133353"/>
                          <a:pt x="197435" y="135258"/>
                          <a:pt x="199340" y="135258"/>
                        </a:cubicBezTo>
                        <a:cubicBezTo>
                          <a:pt x="201245" y="135258"/>
                          <a:pt x="202769" y="133258"/>
                          <a:pt x="205912" y="124876"/>
                        </a:cubicBezTo>
                        <a:cubicBezTo>
                          <a:pt x="208198" y="118875"/>
                          <a:pt x="209817" y="113446"/>
                          <a:pt x="211627" y="108397"/>
                        </a:cubicBezTo>
                        <a:cubicBezTo>
                          <a:pt x="215509" y="96671"/>
                          <a:pt x="222525" y="86229"/>
                          <a:pt x="231915" y="78203"/>
                        </a:cubicBezTo>
                        <a:cubicBezTo>
                          <a:pt x="238628" y="71670"/>
                          <a:pt x="247512" y="67838"/>
                          <a:pt x="256871" y="67440"/>
                        </a:cubicBezTo>
                        <a:cubicBezTo>
                          <a:pt x="262361" y="67061"/>
                          <a:pt x="267656" y="69547"/>
                          <a:pt x="270873" y="74012"/>
                        </a:cubicBezTo>
                        <a:cubicBezTo>
                          <a:pt x="272866" y="77789"/>
                          <a:pt x="272647" y="82350"/>
                          <a:pt x="270301" y="85918"/>
                        </a:cubicBezTo>
                        <a:cubicBezTo>
                          <a:pt x="258927" y="109817"/>
                          <a:pt x="252296" y="135695"/>
                          <a:pt x="250775" y="162118"/>
                        </a:cubicBezTo>
                        <a:cubicBezTo>
                          <a:pt x="248774" y="193551"/>
                          <a:pt x="248489" y="204314"/>
                          <a:pt x="257252" y="222126"/>
                        </a:cubicBezTo>
                        <a:cubicBezTo>
                          <a:pt x="265824" y="236794"/>
                          <a:pt x="293351" y="271942"/>
                          <a:pt x="293637" y="272323"/>
                        </a:cubicBezTo>
                        <a:lnTo>
                          <a:pt x="294590" y="273561"/>
                        </a:lnTo>
                        <a:lnTo>
                          <a:pt x="294018" y="275085"/>
                        </a:lnTo>
                        <a:cubicBezTo>
                          <a:pt x="293545" y="276397"/>
                          <a:pt x="292971" y="277671"/>
                          <a:pt x="292304" y="278895"/>
                        </a:cubicBezTo>
                        <a:cubicBezTo>
                          <a:pt x="274079" y="317161"/>
                          <a:pt x="240287" y="345749"/>
                          <a:pt x="199530" y="357381"/>
                        </a:cubicBezTo>
                        <a:cubicBezTo>
                          <a:pt x="196778" y="358262"/>
                          <a:pt x="193980" y="358993"/>
                          <a:pt x="191148" y="359572"/>
                        </a:cubicBezTo>
                        <a:lnTo>
                          <a:pt x="189243" y="359572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27" name="Freeform: Shape 1126">
                    <a:extLst>
                      <a:ext uri="{FF2B5EF4-FFF2-40B4-BE49-F238E27FC236}">
                        <a16:creationId xmlns:a16="http://schemas.microsoft.com/office/drawing/2014/main" id="{28DE0077-70EE-6627-0155-6ED92E8AD10E}"/>
                      </a:ext>
                    </a:extLst>
                  </p:cNvPr>
                  <p:cNvSpPr/>
                  <p:nvPr/>
                </p:nvSpPr>
                <p:spPr>
                  <a:xfrm>
                    <a:off x="6687864" y="2569157"/>
                    <a:ext cx="68770" cy="69154"/>
                  </a:xfrm>
                  <a:custGeom>
                    <a:avLst/>
                    <a:gdLst>
                      <a:gd name="connsiteX0" fmla="*/ 0 w 68770"/>
                      <a:gd name="connsiteY0" fmla="*/ 56909 h 69154"/>
                      <a:gd name="connsiteX1" fmla="*/ 9525 w 68770"/>
                      <a:gd name="connsiteY1" fmla="*/ 66434 h 69154"/>
                      <a:gd name="connsiteX2" fmla="*/ 15335 w 68770"/>
                      <a:gd name="connsiteY2" fmla="*/ 58052 h 69154"/>
                      <a:gd name="connsiteX3" fmla="*/ 24860 w 68770"/>
                      <a:gd name="connsiteY3" fmla="*/ 31668 h 69154"/>
                      <a:gd name="connsiteX4" fmla="*/ 42576 w 68770"/>
                      <a:gd name="connsiteY4" fmla="*/ 9570 h 69154"/>
                      <a:gd name="connsiteX5" fmla="*/ 68770 w 68770"/>
                      <a:gd name="connsiteY5" fmla="*/ 45 h 69154"/>
                      <a:gd name="connsiteX6" fmla="*/ 45148 w 68770"/>
                      <a:gd name="connsiteY6" fmla="*/ 12141 h 69154"/>
                      <a:gd name="connsiteX7" fmla="*/ 29146 w 68770"/>
                      <a:gd name="connsiteY7" fmla="*/ 33573 h 69154"/>
                      <a:gd name="connsiteX8" fmla="*/ 19621 w 68770"/>
                      <a:gd name="connsiteY8" fmla="*/ 59195 h 69154"/>
                      <a:gd name="connsiteX9" fmla="*/ 16669 w 68770"/>
                      <a:gd name="connsiteY9" fmla="*/ 65577 h 69154"/>
                      <a:gd name="connsiteX10" fmla="*/ 13716 w 68770"/>
                      <a:gd name="connsiteY10" fmla="*/ 68815 h 69154"/>
                      <a:gd name="connsiteX11" fmla="*/ 9335 w 68770"/>
                      <a:gd name="connsiteY11" fmla="*/ 68339 h 69154"/>
                      <a:gd name="connsiteX12" fmla="*/ 0 w 68770"/>
                      <a:gd name="connsiteY12" fmla="*/ 56909 h 6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8770" h="69154">
                        <a:moveTo>
                          <a:pt x="0" y="56909"/>
                        </a:moveTo>
                        <a:cubicBezTo>
                          <a:pt x="2420" y="60759"/>
                          <a:pt x="5675" y="64014"/>
                          <a:pt x="9525" y="66434"/>
                        </a:cubicBezTo>
                        <a:cubicBezTo>
                          <a:pt x="13049" y="68434"/>
                          <a:pt x="13716" y="61957"/>
                          <a:pt x="15335" y="58052"/>
                        </a:cubicBezTo>
                        <a:cubicBezTo>
                          <a:pt x="17980" y="49075"/>
                          <a:pt x="21161" y="40264"/>
                          <a:pt x="24860" y="31668"/>
                        </a:cubicBezTo>
                        <a:cubicBezTo>
                          <a:pt x="29115" y="23118"/>
                          <a:pt x="35157" y="15582"/>
                          <a:pt x="42576" y="9570"/>
                        </a:cubicBezTo>
                        <a:cubicBezTo>
                          <a:pt x="49669" y="2997"/>
                          <a:pt x="59113" y="-437"/>
                          <a:pt x="68770" y="45"/>
                        </a:cubicBezTo>
                        <a:cubicBezTo>
                          <a:pt x="59747" y="1264"/>
                          <a:pt x="51412" y="5532"/>
                          <a:pt x="45148" y="12141"/>
                        </a:cubicBezTo>
                        <a:cubicBezTo>
                          <a:pt x="38610" y="18302"/>
                          <a:pt x="33195" y="25554"/>
                          <a:pt x="29146" y="33573"/>
                        </a:cubicBezTo>
                        <a:cubicBezTo>
                          <a:pt x="25336" y="41574"/>
                          <a:pt x="22765" y="50718"/>
                          <a:pt x="19621" y="59195"/>
                        </a:cubicBezTo>
                        <a:cubicBezTo>
                          <a:pt x="18669" y="61290"/>
                          <a:pt x="17812" y="63386"/>
                          <a:pt x="16669" y="65577"/>
                        </a:cubicBezTo>
                        <a:cubicBezTo>
                          <a:pt x="16043" y="66935"/>
                          <a:pt x="15011" y="68067"/>
                          <a:pt x="13716" y="68815"/>
                        </a:cubicBezTo>
                        <a:cubicBezTo>
                          <a:pt x="12268" y="69399"/>
                          <a:pt x="10623" y="69221"/>
                          <a:pt x="9335" y="68339"/>
                        </a:cubicBezTo>
                        <a:cubicBezTo>
                          <a:pt x="5224" y="65468"/>
                          <a:pt x="1992" y="61510"/>
                          <a:pt x="0" y="5690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:a16="http://schemas.microsoft.com/office/drawing/2014/main" id="{7891D95E-623E-637F-E9C2-04C4051F38DA}"/>
                      </a:ext>
                    </a:extLst>
                  </p:cNvPr>
                  <p:cNvSpPr/>
                  <p:nvPr/>
                </p:nvSpPr>
                <p:spPr>
                  <a:xfrm>
                    <a:off x="6531339" y="2511484"/>
                    <a:ext cx="64703" cy="109247"/>
                  </a:xfrm>
                  <a:custGeom>
                    <a:avLst/>
                    <a:gdLst>
                      <a:gd name="connsiteX0" fmla="*/ 64703 w 64703"/>
                      <a:gd name="connsiteY0" fmla="*/ 109248 h 109247"/>
                      <a:gd name="connsiteX1" fmla="*/ 44891 w 64703"/>
                      <a:gd name="connsiteY1" fmla="*/ 80673 h 109247"/>
                      <a:gd name="connsiteX2" fmla="*/ 25079 w 64703"/>
                      <a:gd name="connsiteY2" fmla="*/ 52098 h 109247"/>
                      <a:gd name="connsiteX3" fmla="*/ 4696 w 64703"/>
                      <a:gd name="connsiteY3" fmla="*/ 24190 h 109247"/>
                      <a:gd name="connsiteX4" fmla="*/ 2124 w 64703"/>
                      <a:gd name="connsiteY4" fmla="*/ 20761 h 109247"/>
                      <a:gd name="connsiteX5" fmla="*/ 219 w 64703"/>
                      <a:gd name="connsiteY5" fmla="*/ 16093 h 109247"/>
                      <a:gd name="connsiteX6" fmla="*/ 2314 w 64703"/>
                      <a:gd name="connsiteY6" fmla="*/ 6568 h 109247"/>
                      <a:gd name="connsiteX7" fmla="*/ 18221 w 64703"/>
                      <a:gd name="connsiteY7" fmla="*/ 187 h 109247"/>
                      <a:gd name="connsiteX8" fmla="*/ 4315 w 64703"/>
                      <a:gd name="connsiteY8" fmla="*/ 7807 h 109247"/>
                      <a:gd name="connsiteX9" fmla="*/ 3172 w 64703"/>
                      <a:gd name="connsiteY9" fmla="*/ 15141 h 109247"/>
                      <a:gd name="connsiteX10" fmla="*/ 4791 w 64703"/>
                      <a:gd name="connsiteY10" fmla="*/ 18284 h 109247"/>
                      <a:gd name="connsiteX11" fmla="*/ 7649 w 64703"/>
                      <a:gd name="connsiteY11" fmla="*/ 21618 h 109247"/>
                      <a:gd name="connsiteX12" fmla="*/ 28889 w 64703"/>
                      <a:gd name="connsiteY12" fmla="*/ 48859 h 109247"/>
                      <a:gd name="connsiteX13" fmla="*/ 64703 w 64703"/>
                      <a:gd name="connsiteY13" fmla="*/ 109248 h 109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4703" h="109247">
                        <a:moveTo>
                          <a:pt x="64703" y="109248"/>
                        </a:moveTo>
                        <a:cubicBezTo>
                          <a:pt x="57750" y="99723"/>
                          <a:pt x="51463" y="90198"/>
                          <a:pt x="44891" y="80673"/>
                        </a:cubicBezTo>
                        <a:lnTo>
                          <a:pt x="25079" y="52098"/>
                        </a:lnTo>
                        <a:cubicBezTo>
                          <a:pt x="18412" y="42573"/>
                          <a:pt x="11554" y="33524"/>
                          <a:pt x="4696" y="24190"/>
                        </a:cubicBezTo>
                        <a:lnTo>
                          <a:pt x="2124" y="20761"/>
                        </a:lnTo>
                        <a:cubicBezTo>
                          <a:pt x="1122" y="19381"/>
                          <a:pt x="468" y="17780"/>
                          <a:pt x="219" y="16093"/>
                        </a:cubicBezTo>
                        <a:cubicBezTo>
                          <a:pt x="-415" y="12765"/>
                          <a:pt x="342" y="9323"/>
                          <a:pt x="2314" y="6568"/>
                        </a:cubicBezTo>
                        <a:cubicBezTo>
                          <a:pt x="6072" y="1720"/>
                          <a:pt x="12155" y="-720"/>
                          <a:pt x="18221" y="187"/>
                        </a:cubicBezTo>
                        <a:cubicBezTo>
                          <a:pt x="12583" y="164"/>
                          <a:pt x="7330" y="3043"/>
                          <a:pt x="4315" y="7807"/>
                        </a:cubicBezTo>
                        <a:cubicBezTo>
                          <a:pt x="3051" y="10030"/>
                          <a:pt x="2645" y="12639"/>
                          <a:pt x="3172" y="15141"/>
                        </a:cubicBezTo>
                        <a:cubicBezTo>
                          <a:pt x="3419" y="16315"/>
                          <a:pt x="3978" y="17401"/>
                          <a:pt x="4791" y="18284"/>
                        </a:cubicBezTo>
                        <a:lnTo>
                          <a:pt x="7649" y="21618"/>
                        </a:lnTo>
                        <a:cubicBezTo>
                          <a:pt x="15078" y="30286"/>
                          <a:pt x="22222" y="39525"/>
                          <a:pt x="28889" y="48859"/>
                        </a:cubicBezTo>
                        <a:cubicBezTo>
                          <a:pt x="42338" y="68053"/>
                          <a:pt x="54311" y="88241"/>
                          <a:pt x="64703" y="10924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:a16="http://schemas.microsoft.com/office/drawing/2014/main" id="{3D5C0F20-7465-F974-9581-5D1688CB4FD6}"/>
                      </a:ext>
                    </a:extLst>
                  </p:cNvPr>
                  <p:cNvSpPr/>
                  <p:nvPr/>
                </p:nvSpPr>
                <p:spPr>
                  <a:xfrm>
                    <a:off x="6500507" y="2561486"/>
                    <a:ext cx="68484" cy="86296"/>
                  </a:xfrm>
                  <a:custGeom>
                    <a:avLst/>
                    <a:gdLst>
                      <a:gd name="connsiteX0" fmla="*/ 68485 w 68484"/>
                      <a:gd name="connsiteY0" fmla="*/ 86296 h 86296"/>
                      <a:gd name="connsiteX1" fmla="*/ 47911 w 68484"/>
                      <a:gd name="connsiteY1" fmla="*/ 64961 h 86296"/>
                      <a:gd name="connsiteX2" fmla="*/ 37529 w 68484"/>
                      <a:gd name="connsiteY2" fmla="*/ 54674 h 86296"/>
                      <a:gd name="connsiteX3" fmla="*/ 27146 w 68484"/>
                      <a:gd name="connsiteY3" fmla="*/ 44291 h 86296"/>
                      <a:gd name="connsiteX4" fmla="*/ 6668 w 68484"/>
                      <a:gd name="connsiteY4" fmla="*/ 23050 h 86296"/>
                      <a:gd name="connsiteX5" fmla="*/ 0 w 68484"/>
                      <a:gd name="connsiteY5" fmla="*/ 9049 h 86296"/>
                      <a:gd name="connsiteX6" fmla="*/ 4763 w 68484"/>
                      <a:gd name="connsiteY6" fmla="*/ 2572 h 86296"/>
                      <a:gd name="connsiteX7" fmla="*/ 11811 w 68484"/>
                      <a:gd name="connsiteY7" fmla="*/ 0 h 86296"/>
                      <a:gd name="connsiteX8" fmla="*/ 2286 w 68484"/>
                      <a:gd name="connsiteY8" fmla="*/ 9525 h 86296"/>
                      <a:gd name="connsiteX9" fmla="*/ 9430 w 68484"/>
                      <a:gd name="connsiteY9" fmla="*/ 20669 h 86296"/>
                      <a:gd name="connsiteX10" fmla="*/ 30194 w 68484"/>
                      <a:gd name="connsiteY10" fmla="*/ 41338 h 86296"/>
                      <a:gd name="connsiteX11" fmla="*/ 49721 w 68484"/>
                      <a:gd name="connsiteY11" fmla="*/ 63341 h 86296"/>
                      <a:gd name="connsiteX12" fmla="*/ 68485 w 68484"/>
                      <a:gd name="connsiteY12" fmla="*/ 86296 h 86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8484" h="86296">
                        <a:moveTo>
                          <a:pt x="68485" y="86296"/>
                        </a:moveTo>
                        <a:lnTo>
                          <a:pt x="47911" y="64961"/>
                        </a:lnTo>
                        <a:cubicBezTo>
                          <a:pt x="44577" y="61341"/>
                          <a:pt x="41053" y="58103"/>
                          <a:pt x="37529" y="54674"/>
                        </a:cubicBezTo>
                        <a:lnTo>
                          <a:pt x="27146" y="44291"/>
                        </a:lnTo>
                        <a:cubicBezTo>
                          <a:pt x="20288" y="37433"/>
                          <a:pt x="13145" y="30671"/>
                          <a:pt x="6668" y="23050"/>
                        </a:cubicBezTo>
                        <a:cubicBezTo>
                          <a:pt x="2901" y="19289"/>
                          <a:pt x="546" y="14344"/>
                          <a:pt x="0" y="9049"/>
                        </a:cubicBezTo>
                        <a:cubicBezTo>
                          <a:pt x="612" y="6319"/>
                          <a:pt x="2339" y="3970"/>
                          <a:pt x="4763" y="2572"/>
                        </a:cubicBezTo>
                        <a:cubicBezTo>
                          <a:pt x="6899" y="1216"/>
                          <a:pt x="9304" y="338"/>
                          <a:pt x="11811" y="0"/>
                        </a:cubicBezTo>
                        <a:cubicBezTo>
                          <a:pt x="7525" y="1715"/>
                          <a:pt x="2762" y="5239"/>
                          <a:pt x="2286" y="9525"/>
                        </a:cubicBezTo>
                        <a:cubicBezTo>
                          <a:pt x="1810" y="13811"/>
                          <a:pt x="6287" y="17240"/>
                          <a:pt x="9430" y="20669"/>
                        </a:cubicBezTo>
                        <a:cubicBezTo>
                          <a:pt x="16097" y="27623"/>
                          <a:pt x="23431" y="34100"/>
                          <a:pt x="30194" y="41338"/>
                        </a:cubicBezTo>
                        <a:cubicBezTo>
                          <a:pt x="36957" y="48578"/>
                          <a:pt x="43244" y="55817"/>
                          <a:pt x="49721" y="63341"/>
                        </a:cubicBezTo>
                        <a:cubicBezTo>
                          <a:pt x="56197" y="70866"/>
                          <a:pt x="62674" y="78391"/>
                          <a:pt x="68485" y="8629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0" name="Freeform: Shape 1129">
                    <a:extLst>
                      <a:ext uri="{FF2B5EF4-FFF2-40B4-BE49-F238E27FC236}">
                        <a16:creationId xmlns:a16="http://schemas.microsoft.com/office/drawing/2014/main" id="{579EBA39-B4E4-62E0-8F59-CFFE93825774}"/>
                      </a:ext>
                    </a:extLst>
                  </p:cNvPr>
                  <p:cNvSpPr/>
                  <p:nvPr/>
                </p:nvSpPr>
                <p:spPr>
                  <a:xfrm>
                    <a:off x="6497927" y="2617187"/>
                    <a:ext cx="189555" cy="243003"/>
                  </a:xfrm>
                  <a:custGeom>
                    <a:avLst/>
                    <a:gdLst>
                      <a:gd name="connsiteX0" fmla="*/ 189555 w 189555"/>
                      <a:gd name="connsiteY0" fmla="*/ 243004 h 243003"/>
                      <a:gd name="connsiteX1" fmla="*/ 143359 w 189555"/>
                      <a:gd name="connsiteY1" fmla="*/ 177567 h 243003"/>
                      <a:gd name="connsiteX2" fmla="*/ 92305 w 189555"/>
                      <a:gd name="connsiteY2" fmla="*/ 115940 h 243003"/>
                      <a:gd name="connsiteX3" fmla="*/ 38013 w 189555"/>
                      <a:gd name="connsiteY3" fmla="*/ 57076 h 243003"/>
                      <a:gd name="connsiteX4" fmla="*/ 10962 w 189555"/>
                      <a:gd name="connsiteY4" fmla="*/ 27358 h 243003"/>
                      <a:gd name="connsiteX5" fmla="*/ 4294 w 189555"/>
                      <a:gd name="connsiteY5" fmla="*/ 19833 h 243003"/>
                      <a:gd name="connsiteX6" fmla="*/ 8 w 189555"/>
                      <a:gd name="connsiteY6" fmla="*/ 10308 h 243003"/>
                      <a:gd name="connsiteX7" fmla="*/ 5151 w 189555"/>
                      <a:gd name="connsiteY7" fmla="*/ 1831 h 243003"/>
                      <a:gd name="connsiteX8" fmla="*/ 14676 w 189555"/>
                      <a:gd name="connsiteY8" fmla="*/ 21 h 243003"/>
                      <a:gd name="connsiteX9" fmla="*/ 5151 w 189555"/>
                      <a:gd name="connsiteY9" fmla="*/ 2307 h 243003"/>
                      <a:gd name="connsiteX10" fmla="*/ 960 w 189555"/>
                      <a:gd name="connsiteY10" fmla="*/ 10213 h 243003"/>
                      <a:gd name="connsiteX11" fmla="*/ 12486 w 189555"/>
                      <a:gd name="connsiteY11" fmla="*/ 25643 h 243003"/>
                      <a:gd name="connsiteX12" fmla="*/ 40394 w 189555"/>
                      <a:gd name="connsiteY12" fmla="*/ 54218 h 243003"/>
                      <a:gd name="connsiteX13" fmla="*/ 95639 w 189555"/>
                      <a:gd name="connsiteY13" fmla="*/ 112511 h 243003"/>
                      <a:gd name="connsiteX14" fmla="*/ 146026 w 189555"/>
                      <a:gd name="connsiteY14" fmla="*/ 175090 h 243003"/>
                      <a:gd name="connsiteX15" fmla="*/ 189555 w 189555"/>
                      <a:gd name="connsiteY15" fmla="*/ 243004 h 243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9555" h="243003">
                        <a:moveTo>
                          <a:pt x="189555" y="243004"/>
                        </a:moveTo>
                        <a:lnTo>
                          <a:pt x="143359" y="177567"/>
                        </a:lnTo>
                        <a:cubicBezTo>
                          <a:pt x="127452" y="156136"/>
                          <a:pt x="109926" y="136038"/>
                          <a:pt x="92305" y="115940"/>
                        </a:cubicBezTo>
                        <a:cubicBezTo>
                          <a:pt x="74684" y="95842"/>
                          <a:pt x="56015" y="76792"/>
                          <a:pt x="38013" y="57076"/>
                        </a:cubicBezTo>
                        <a:lnTo>
                          <a:pt x="10962" y="27358"/>
                        </a:lnTo>
                        <a:lnTo>
                          <a:pt x="4294" y="19833"/>
                        </a:lnTo>
                        <a:cubicBezTo>
                          <a:pt x="1915" y="17178"/>
                          <a:pt x="417" y="13850"/>
                          <a:pt x="8" y="10308"/>
                        </a:cubicBezTo>
                        <a:cubicBezTo>
                          <a:pt x="-142" y="6704"/>
                          <a:pt x="1886" y="3362"/>
                          <a:pt x="5151" y="1831"/>
                        </a:cubicBezTo>
                        <a:cubicBezTo>
                          <a:pt x="8142" y="495"/>
                          <a:pt x="11404" y="-125"/>
                          <a:pt x="14676" y="21"/>
                        </a:cubicBezTo>
                        <a:cubicBezTo>
                          <a:pt x="11364" y="12"/>
                          <a:pt x="8099" y="796"/>
                          <a:pt x="5151" y="2307"/>
                        </a:cubicBezTo>
                        <a:cubicBezTo>
                          <a:pt x="2274" y="3842"/>
                          <a:pt x="616" y="6970"/>
                          <a:pt x="960" y="10213"/>
                        </a:cubicBezTo>
                        <a:cubicBezTo>
                          <a:pt x="1818" y="16690"/>
                          <a:pt x="8009" y="20785"/>
                          <a:pt x="12486" y="25643"/>
                        </a:cubicBezTo>
                        <a:lnTo>
                          <a:pt x="40394" y="54218"/>
                        </a:lnTo>
                        <a:cubicBezTo>
                          <a:pt x="58968" y="73268"/>
                          <a:pt x="77541" y="92794"/>
                          <a:pt x="95639" y="112511"/>
                        </a:cubicBezTo>
                        <a:cubicBezTo>
                          <a:pt x="113737" y="132228"/>
                          <a:pt x="130691" y="153088"/>
                          <a:pt x="146026" y="175090"/>
                        </a:cubicBezTo>
                        <a:cubicBezTo>
                          <a:pt x="161362" y="197093"/>
                          <a:pt x="175363" y="220334"/>
                          <a:pt x="189555" y="24300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:a16="http://schemas.microsoft.com/office/drawing/2014/main" id="{3FA75D1B-68E8-1EA3-7B46-9D1077E716DB}"/>
                      </a:ext>
                    </a:extLst>
                  </p:cNvPr>
                  <p:cNvSpPr/>
                  <p:nvPr/>
                </p:nvSpPr>
                <p:spPr>
                  <a:xfrm>
                    <a:off x="6660891" y="2656641"/>
                    <a:ext cx="40117" cy="89058"/>
                  </a:xfrm>
                  <a:custGeom>
                    <a:avLst/>
                    <a:gdLst>
                      <a:gd name="connsiteX0" fmla="*/ 8590 w 40117"/>
                      <a:gd name="connsiteY0" fmla="*/ 0 h 89058"/>
                      <a:gd name="connsiteX1" fmla="*/ 40117 w 40117"/>
                      <a:gd name="connsiteY1" fmla="*/ 89059 h 89058"/>
                      <a:gd name="connsiteX2" fmla="*/ 8590 w 40117"/>
                      <a:gd name="connsiteY2" fmla="*/ 0 h 89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117" h="89058">
                        <a:moveTo>
                          <a:pt x="8590" y="0"/>
                        </a:moveTo>
                        <a:cubicBezTo>
                          <a:pt x="398" y="38671"/>
                          <a:pt x="24020" y="80486"/>
                          <a:pt x="40117" y="89059"/>
                        </a:cubicBezTo>
                        <a:cubicBezTo>
                          <a:pt x="16019" y="86773"/>
                          <a:pt x="-15413" y="40958"/>
                          <a:pt x="8590" y="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:a16="http://schemas.microsoft.com/office/drawing/2014/main" id="{C30EFC35-B441-23F2-AB5C-D5AC72169CF2}"/>
                      </a:ext>
                    </a:extLst>
                  </p:cNvPr>
                  <p:cNvSpPr/>
                  <p:nvPr/>
                </p:nvSpPr>
                <p:spPr>
                  <a:xfrm>
                    <a:off x="6706723" y="2719722"/>
                    <a:ext cx="80751" cy="99701"/>
                  </a:xfrm>
                  <a:custGeom>
                    <a:avLst/>
                    <a:gdLst>
                      <a:gd name="connsiteX0" fmla="*/ 52959 w 80751"/>
                      <a:gd name="connsiteY0" fmla="*/ 12548 h 99701"/>
                      <a:gd name="connsiteX1" fmla="*/ 0 w 80751"/>
                      <a:gd name="connsiteY1" fmla="*/ 68650 h 99701"/>
                      <a:gd name="connsiteX2" fmla="*/ 21431 w 80751"/>
                      <a:gd name="connsiteY2" fmla="*/ 99702 h 99701"/>
                      <a:gd name="connsiteX3" fmla="*/ 79534 w 80751"/>
                      <a:gd name="connsiteY3" fmla="*/ 49314 h 99701"/>
                      <a:gd name="connsiteX4" fmla="*/ 67818 w 80751"/>
                      <a:gd name="connsiteY4" fmla="*/ 22740 h 99701"/>
                      <a:gd name="connsiteX5" fmla="*/ 51435 w 80751"/>
                      <a:gd name="connsiteY5" fmla="*/ 546 h 99701"/>
                      <a:gd name="connsiteX6" fmla="*/ 46482 w 80751"/>
                      <a:gd name="connsiteY6" fmla="*/ 1213 h 99701"/>
                      <a:gd name="connsiteX7" fmla="*/ 52959 w 80751"/>
                      <a:gd name="connsiteY7" fmla="*/ 12548 h 99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751" h="99701">
                        <a:moveTo>
                          <a:pt x="52959" y="12548"/>
                        </a:moveTo>
                        <a:cubicBezTo>
                          <a:pt x="58293" y="20263"/>
                          <a:pt x="32766" y="55220"/>
                          <a:pt x="0" y="68650"/>
                        </a:cubicBezTo>
                        <a:lnTo>
                          <a:pt x="21431" y="99702"/>
                        </a:lnTo>
                        <a:cubicBezTo>
                          <a:pt x="21431" y="99702"/>
                          <a:pt x="64484" y="83700"/>
                          <a:pt x="79534" y="49314"/>
                        </a:cubicBezTo>
                        <a:cubicBezTo>
                          <a:pt x="83439" y="42647"/>
                          <a:pt x="77534" y="35979"/>
                          <a:pt x="67818" y="22740"/>
                        </a:cubicBezTo>
                        <a:cubicBezTo>
                          <a:pt x="62733" y="15072"/>
                          <a:pt x="57265" y="7665"/>
                          <a:pt x="51435" y="546"/>
                        </a:cubicBezTo>
                        <a:cubicBezTo>
                          <a:pt x="49824" y="-381"/>
                          <a:pt x="47790" y="-107"/>
                          <a:pt x="46482" y="1213"/>
                        </a:cubicBezTo>
                        <a:cubicBezTo>
                          <a:pt x="48158" y="5248"/>
                          <a:pt x="50334" y="9056"/>
                          <a:pt x="52959" y="1254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3" name="Freeform: Shape 1132">
                    <a:extLst>
                      <a:ext uri="{FF2B5EF4-FFF2-40B4-BE49-F238E27FC236}">
                        <a16:creationId xmlns:a16="http://schemas.microsoft.com/office/drawing/2014/main" id="{DA57BAA0-B7E4-8A24-6B05-2C30C5824B5D}"/>
                      </a:ext>
                    </a:extLst>
                  </p:cNvPr>
                  <p:cNvSpPr/>
                  <p:nvPr/>
                </p:nvSpPr>
                <p:spPr>
                  <a:xfrm>
                    <a:off x="6722630" y="2788563"/>
                    <a:ext cx="14859" cy="14859"/>
                  </a:xfrm>
                  <a:custGeom>
                    <a:avLst/>
                    <a:gdLst>
                      <a:gd name="connsiteX0" fmla="*/ 14858 w 14859"/>
                      <a:gd name="connsiteY0" fmla="*/ 7525 h 14859"/>
                      <a:gd name="connsiteX1" fmla="*/ 7334 w 14859"/>
                      <a:gd name="connsiteY1" fmla="*/ 14858 h 14859"/>
                      <a:gd name="connsiteX2" fmla="*/ 1 w 14859"/>
                      <a:gd name="connsiteY2" fmla="*/ 7334 h 14859"/>
                      <a:gd name="connsiteX3" fmla="*/ 7429 w 14859"/>
                      <a:gd name="connsiteY3" fmla="*/ 0 h 14859"/>
                      <a:gd name="connsiteX4" fmla="*/ 14859 w 14859"/>
                      <a:gd name="connsiteY4" fmla="*/ 7429 h 14859"/>
                      <a:gd name="connsiteX5" fmla="*/ 14858 w 14859"/>
                      <a:gd name="connsiteY5" fmla="*/ 7525 h 14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859" h="14859">
                        <a:moveTo>
                          <a:pt x="14858" y="7525"/>
                        </a:moveTo>
                        <a:cubicBezTo>
                          <a:pt x="14806" y="11627"/>
                          <a:pt x="11437" y="14911"/>
                          <a:pt x="7334" y="14858"/>
                        </a:cubicBezTo>
                        <a:cubicBezTo>
                          <a:pt x="3231" y="14806"/>
                          <a:pt x="-52" y="11437"/>
                          <a:pt x="1" y="7334"/>
                        </a:cubicBezTo>
                        <a:cubicBezTo>
                          <a:pt x="53" y="3269"/>
                          <a:pt x="3363" y="0"/>
                          <a:pt x="7429" y="0"/>
                        </a:cubicBezTo>
                        <a:cubicBezTo>
                          <a:pt x="11532" y="0"/>
                          <a:pt x="14859" y="3326"/>
                          <a:pt x="14859" y="7429"/>
                        </a:cubicBezTo>
                        <a:cubicBezTo>
                          <a:pt x="14859" y="7461"/>
                          <a:pt x="14859" y="7493"/>
                          <a:pt x="14858" y="7525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:a16="http://schemas.microsoft.com/office/drawing/2014/main" id="{F93AAD0D-35B7-DB5A-58E2-50A81F31EFE8}"/>
                      </a:ext>
                    </a:extLst>
                  </p:cNvPr>
                  <p:cNvSpPr/>
                  <p:nvPr/>
                </p:nvSpPr>
                <p:spPr>
                  <a:xfrm>
                    <a:off x="6589566" y="2529006"/>
                    <a:ext cx="47243" cy="82295"/>
                  </a:xfrm>
                  <a:custGeom>
                    <a:avLst/>
                    <a:gdLst>
                      <a:gd name="connsiteX0" fmla="*/ 23622 w 47243"/>
                      <a:gd name="connsiteY0" fmla="*/ 46006 h 82295"/>
                      <a:gd name="connsiteX1" fmla="*/ 47244 w 47243"/>
                      <a:gd name="connsiteY1" fmla="*/ 82296 h 82295"/>
                      <a:gd name="connsiteX2" fmla="*/ 0 w 47243"/>
                      <a:gd name="connsiteY2" fmla="*/ 0 h 82295"/>
                      <a:gd name="connsiteX3" fmla="*/ 23622 w 47243"/>
                      <a:gd name="connsiteY3" fmla="*/ 46006 h 82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243" h="82295">
                        <a:moveTo>
                          <a:pt x="23622" y="46006"/>
                        </a:moveTo>
                        <a:lnTo>
                          <a:pt x="47244" y="82296"/>
                        </a:lnTo>
                        <a:lnTo>
                          <a:pt x="0" y="0"/>
                        </a:lnTo>
                        <a:lnTo>
                          <a:pt x="23622" y="46006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:a16="http://schemas.microsoft.com/office/drawing/2014/main" id="{8DD56458-36CB-6DDF-2A6D-D5F2F5C562FB}"/>
                      </a:ext>
                    </a:extLst>
                  </p:cNvPr>
                  <p:cNvSpPr/>
                  <p:nvPr/>
                </p:nvSpPr>
                <p:spPr>
                  <a:xfrm>
                    <a:off x="6525400" y="2628290"/>
                    <a:ext cx="50988" cy="49021"/>
                  </a:xfrm>
                  <a:custGeom>
                    <a:avLst/>
                    <a:gdLst>
                      <a:gd name="connsiteX0" fmla="*/ 48545 w 50988"/>
                      <a:gd name="connsiteY0" fmla="*/ 49021 h 49021"/>
                      <a:gd name="connsiteX1" fmla="*/ 46640 w 50988"/>
                      <a:gd name="connsiteY1" fmla="*/ 47973 h 49021"/>
                      <a:gd name="connsiteX2" fmla="*/ 1015 w 50988"/>
                      <a:gd name="connsiteY2" fmla="*/ 4349 h 49021"/>
                      <a:gd name="connsiteX3" fmla="*/ 431 w 50988"/>
                      <a:gd name="connsiteY3" fmla="*/ 1032 h 49021"/>
                      <a:gd name="connsiteX4" fmla="*/ 443 w 50988"/>
                      <a:gd name="connsiteY4" fmla="*/ 1015 h 49021"/>
                      <a:gd name="connsiteX5" fmla="*/ 3760 w 50988"/>
                      <a:gd name="connsiteY5" fmla="*/ 431 h 49021"/>
                      <a:gd name="connsiteX6" fmla="*/ 3777 w 50988"/>
                      <a:gd name="connsiteY6" fmla="*/ 443 h 49021"/>
                      <a:gd name="connsiteX7" fmla="*/ 50545 w 50988"/>
                      <a:gd name="connsiteY7" fmla="*/ 45306 h 49021"/>
                      <a:gd name="connsiteX8" fmla="*/ 49991 w 50988"/>
                      <a:gd name="connsiteY8" fmla="*/ 48628 h 49021"/>
                      <a:gd name="connsiteX9" fmla="*/ 49974 w 50988"/>
                      <a:gd name="connsiteY9" fmla="*/ 48640 h 49021"/>
                      <a:gd name="connsiteX10" fmla="*/ 48545 w 50988"/>
                      <a:gd name="connsiteY10" fmla="*/ 49021 h 49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0988" h="49021">
                        <a:moveTo>
                          <a:pt x="48545" y="49021"/>
                        </a:moveTo>
                        <a:cubicBezTo>
                          <a:pt x="47774" y="49015"/>
                          <a:pt x="47057" y="48621"/>
                          <a:pt x="46640" y="47973"/>
                        </a:cubicBezTo>
                        <a:cubicBezTo>
                          <a:pt x="33522" y="31392"/>
                          <a:pt x="18167" y="16710"/>
                          <a:pt x="1015" y="4349"/>
                        </a:cubicBezTo>
                        <a:cubicBezTo>
                          <a:pt x="-62" y="3594"/>
                          <a:pt x="-323" y="2109"/>
                          <a:pt x="431" y="1032"/>
                        </a:cubicBezTo>
                        <a:cubicBezTo>
                          <a:pt x="435" y="1026"/>
                          <a:pt x="439" y="1021"/>
                          <a:pt x="443" y="1015"/>
                        </a:cubicBezTo>
                        <a:cubicBezTo>
                          <a:pt x="1198" y="-62"/>
                          <a:pt x="2683" y="-323"/>
                          <a:pt x="3760" y="431"/>
                        </a:cubicBezTo>
                        <a:cubicBezTo>
                          <a:pt x="3766" y="435"/>
                          <a:pt x="3771" y="439"/>
                          <a:pt x="3777" y="443"/>
                        </a:cubicBezTo>
                        <a:cubicBezTo>
                          <a:pt x="21425" y="13092"/>
                          <a:pt x="37174" y="28199"/>
                          <a:pt x="50545" y="45306"/>
                        </a:cubicBezTo>
                        <a:cubicBezTo>
                          <a:pt x="51309" y="46377"/>
                          <a:pt x="51061" y="47864"/>
                          <a:pt x="49991" y="48628"/>
                        </a:cubicBezTo>
                        <a:cubicBezTo>
                          <a:pt x="49985" y="48632"/>
                          <a:pt x="49979" y="48636"/>
                          <a:pt x="49974" y="48640"/>
                        </a:cubicBezTo>
                        <a:cubicBezTo>
                          <a:pt x="49543" y="48899"/>
                          <a:pt x="49047" y="49031"/>
                          <a:pt x="48545" y="49021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:a16="http://schemas.microsoft.com/office/drawing/2014/main" id="{E197344A-510B-539E-B360-6FB138D5B46F}"/>
                      </a:ext>
                    </a:extLst>
                  </p:cNvPr>
                  <p:cNvSpPr/>
                  <p:nvPr/>
                </p:nvSpPr>
                <p:spPr>
                  <a:xfrm>
                    <a:off x="6528869" y="2571214"/>
                    <a:ext cx="66188" cy="72203"/>
                  </a:xfrm>
                  <a:custGeom>
                    <a:avLst/>
                    <a:gdLst>
                      <a:gd name="connsiteX0" fmla="*/ 63173 w 66188"/>
                      <a:gd name="connsiteY0" fmla="*/ 72188 h 72203"/>
                      <a:gd name="connsiteX1" fmla="*/ 61364 w 66188"/>
                      <a:gd name="connsiteY1" fmla="*/ 71235 h 72203"/>
                      <a:gd name="connsiteX2" fmla="*/ 689 w 66188"/>
                      <a:gd name="connsiteY2" fmla="*/ 4560 h 72203"/>
                      <a:gd name="connsiteX3" fmla="*/ 689 w 66188"/>
                      <a:gd name="connsiteY3" fmla="*/ 4084 h 72203"/>
                      <a:gd name="connsiteX4" fmla="*/ 689 w 66188"/>
                      <a:gd name="connsiteY4" fmla="*/ 655 h 72203"/>
                      <a:gd name="connsiteX5" fmla="*/ 4118 w 66188"/>
                      <a:gd name="connsiteY5" fmla="*/ 655 h 72203"/>
                      <a:gd name="connsiteX6" fmla="*/ 4595 w 66188"/>
                      <a:gd name="connsiteY6" fmla="*/ 655 h 72203"/>
                      <a:gd name="connsiteX7" fmla="*/ 65745 w 66188"/>
                      <a:gd name="connsiteY7" fmla="*/ 68282 h 72203"/>
                      <a:gd name="connsiteX8" fmla="*/ 65191 w 66188"/>
                      <a:gd name="connsiteY8" fmla="*/ 71604 h 72203"/>
                      <a:gd name="connsiteX9" fmla="*/ 65174 w 66188"/>
                      <a:gd name="connsiteY9" fmla="*/ 71616 h 72203"/>
                      <a:gd name="connsiteX10" fmla="*/ 63174 w 66188"/>
                      <a:gd name="connsiteY10" fmla="*/ 72188 h 72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188" h="72203">
                        <a:moveTo>
                          <a:pt x="63173" y="72188"/>
                        </a:moveTo>
                        <a:cubicBezTo>
                          <a:pt x="62461" y="72146"/>
                          <a:pt x="61801" y="71799"/>
                          <a:pt x="61364" y="71235"/>
                        </a:cubicBezTo>
                        <a:cubicBezTo>
                          <a:pt x="42717" y="47624"/>
                          <a:pt x="22443" y="25344"/>
                          <a:pt x="689" y="4560"/>
                        </a:cubicBezTo>
                        <a:lnTo>
                          <a:pt x="689" y="4084"/>
                        </a:lnTo>
                        <a:cubicBezTo>
                          <a:pt x="-230" y="3126"/>
                          <a:pt x="-230" y="1613"/>
                          <a:pt x="689" y="655"/>
                        </a:cubicBezTo>
                        <a:cubicBezTo>
                          <a:pt x="1665" y="-218"/>
                          <a:pt x="3142" y="-218"/>
                          <a:pt x="4118" y="655"/>
                        </a:cubicBezTo>
                        <a:lnTo>
                          <a:pt x="4595" y="655"/>
                        </a:lnTo>
                        <a:cubicBezTo>
                          <a:pt x="26484" y="21788"/>
                          <a:pt x="46915" y="44383"/>
                          <a:pt x="65745" y="68282"/>
                        </a:cubicBezTo>
                        <a:cubicBezTo>
                          <a:pt x="66509" y="69353"/>
                          <a:pt x="66261" y="70840"/>
                          <a:pt x="65191" y="71604"/>
                        </a:cubicBezTo>
                        <a:cubicBezTo>
                          <a:pt x="65185" y="71608"/>
                          <a:pt x="65180" y="71612"/>
                          <a:pt x="65174" y="71616"/>
                        </a:cubicBezTo>
                        <a:cubicBezTo>
                          <a:pt x="64607" y="72060"/>
                          <a:pt x="63889" y="72265"/>
                          <a:pt x="63174" y="7218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7" name="Freeform: Shape 1136">
                    <a:extLst>
                      <a:ext uri="{FF2B5EF4-FFF2-40B4-BE49-F238E27FC236}">
                        <a16:creationId xmlns:a16="http://schemas.microsoft.com/office/drawing/2014/main" id="{C4B6F3F1-F8A3-93CB-6CD1-F96DC1BD952D}"/>
                      </a:ext>
                    </a:extLst>
                  </p:cNvPr>
                  <p:cNvSpPr/>
                  <p:nvPr/>
                </p:nvSpPr>
                <p:spPr>
                  <a:xfrm>
                    <a:off x="6559357" y="2525950"/>
                    <a:ext cx="61476" cy="92972"/>
                  </a:xfrm>
                  <a:custGeom>
                    <a:avLst/>
                    <a:gdLst>
                      <a:gd name="connsiteX0" fmla="*/ 59450 w 61476"/>
                      <a:gd name="connsiteY0" fmla="*/ 92972 h 92972"/>
                      <a:gd name="connsiteX1" fmla="*/ 57354 w 61476"/>
                      <a:gd name="connsiteY1" fmla="*/ 91639 h 92972"/>
                      <a:gd name="connsiteX2" fmla="*/ 681 w 61476"/>
                      <a:gd name="connsiteY2" fmla="*/ 3818 h 92972"/>
                      <a:gd name="connsiteX3" fmla="*/ 681 w 61476"/>
                      <a:gd name="connsiteY3" fmla="*/ 484 h 92972"/>
                      <a:gd name="connsiteX4" fmla="*/ 4109 w 61476"/>
                      <a:gd name="connsiteY4" fmla="*/ 961 h 92972"/>
                      <a:gd name="connsiteX5" fmla="*/ 61259 w 61476"/>
                      <a:gd name="connsiteY5" fmla="*/ 89543 h 92972"/>
                      <a:gd name="connsiteX6" fmla="*/ 60117 w 61476"/>
                      <a:gd name="connsiteY6" fmla="*/ 92686 h 92972"/>
                      <a:gd name="connsiteX7" fmla="*/ 59450 w 61476"/>
                      <a:gd name="connsiteY7" fmla="*/ 92972 h 92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76" h="92972">
                        <a:moveTo>
                          <a:pt x="59450" y="92972"/>
                        </a:moveTo>
                        <a:cubicBezTo>
                          <a:pt x="58569" y="92917"/>
                          <a:pt x="57778" y="92413"/>
                          <a:pt x="57354" y="91639"/>
                        </a:cubicBezTo>
                        <a:cubicBezTo>
                          <a:pt x="40617" y="61030"/>
                          <a:pt x="21676" y="31679"/>
                          <a:pt x="681" y="3818"/>
                        </a:cubicBezTo>
                        <a:cubicBezTo>
                          <a:pt x="-227" y="2892"/>
                          <a:pt x="-227" y="1410"/>
                          <a:pt x="681" y="484"/>
                        </a:cubicBezTo>
                        <a:cubicBezTo>
                          <a:pt x="1763" y="-315"/>
                          <a:pt x="3286" y="-103"/>
                          <a:pt x="4109" y="961"/>
                        </a:cubicBezTo>
                        <a:cubicBezTo>
                          <a:pt x="25272" y="29071"/>
                          <a:pt x="44372" y="58675"/>
                          <a:pt x="61259" y="89543"/>
                        </a:cubicBezTo>
                        <a:cubicBezTo>
                          <a:pt x="61802" y="90727"/>
                          <a:pt x="61293" y="92128"/>
                          <a:pt x="60117" y="92686"/>
                        </a:cubicBezTo>
                        <a:cubicBezTo>
                          <a:pt x="59909" y="92813"/>
                          <a:pt x="59684" y="92909"/>
                          <a:pt x="59450" y="92972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:a16="http://schemas.microsoft.com/office/drawing/2014/main" id="{C02FD82C-5278-F36E-026E-D5E65F3500BB}"/>
                      </a:ext>
                    </a:extLst>
                  </p:cNvPr>
                  <p:cNvSpPr/>
                  <p:nvPr/>
                </p:nvSpPr>
                <p:spPr>
                  <a:xfrm>
                    <a:off x="6612653" y="2516946"/>
                    <a:ext cx="45207" cy="85592"/>
                  </a:xfrm>
                  <a:custGeom>
                    <a:avLst/>
                    <a:gdLst>
                      <a:gd name="connsiteX0" fmla="*/ 42730 w 45207"/>
                      <a:gd name="connsiteY0" fmla="*/ 85593 h 85592"/>
                      <a:gd name="connsiteX1" fmla="*/ 40539 w 45207"/>
                      <a:gd name="connsiteY1" fmla="*/ 83783 h 85592"/>
                      <a:gd name="connsiteX2" fmla="*/ 439 w 45207"/>
                      <a:gd name="connsiteY2" fmla="*/ 3773 h 85592"/>
                      <a:gd name="connsiteX3" fmla="*/ 1011 w 45207"/>
                      <a:gd name="connsiteY3" fmla="*/ 439 h 85592"/>
                      <a:gd name="connsiteX4" fmla="*/ 4345 w 45207"/>
                      <a:gd name="connsiteY4" fmla="*/ 1011 h 85592"/>
                      <a:gd name="connsiteX5" fmla="*/ 45112 w 45207"/>
                      <a:gd name="connsiteY5" fmla="*/ 82545 h 85592"/>
                      <a:gd name="connsiteX6" fmla="*/ 43492 w 45207"/>
                      <a:gd name="connsiteY6" fmla="*/ 85497 h 85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5207" h="85592">
                        <a:moveTo>
                          <a:pt x="42730" y="85593"/>
                        </a:moveTo>
                        <a:cubicBezTo>
                          <a:pt x="41692" y="85510"/>
                          <a:pt x="40817" y="84787"/>
                          <a:pt x="40539" y="83783"/>
                        </a:cubicBezTo>
                        <a:cubicBezTo>
                          <a:pt x="29776" y="55886"/>
                          <a:pt x="16347" y="29092"/>
                          <a:pt x="439" y="3773"/>
                        </a:cubicBezTo>
                        <a:cubicBezTo>
                          <a:pt x="-323" y="2695"/>
                          <a:pt x="-68" y="1202"/>
                          <a:pt x="1011" y="439"/>
                        </a:cubicBezTo>
                        <a:cubicBezTo>
                          <a:pt x="2089" y="-323"/>
                          <a:pt x="3582" y="-68"/>
                          <a:pt x="4345" y="1011"/>
                        </a:cubicBezTo>
                        <a:cubicBezTo>
                          <a:pt x="20585" y="26780"/>
                          <a:pt x="34240" y="54091"/>
                          <a:pt x="45112" y="82545"/>
                        </a:cubicBezTo>
                        <a:cubicBezTo>
                          <a:pt x="45480" y="83807"/>
                          <a:pt x="44755" y="85129"/>
                          <a:pt x="43492" y="85497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:a16="http://schemas.microsoft.com/office/drawing/2014/main" id="{D6E55BD0-28C4-26AF-8F0B-8856F99D444B}"/>
                      </a:ext>
                    </a:extLst>
                  </p:cNvPr>
                  <p:cNvSpPr/>
                  <p:nvPr/>
                </p:nvSpPr>
                <p:spPr>
                  <a:xfrm>
                    <a:off x="6708948" y="2581189"/>
                    <a:ext cx="29420" cy="71796"/>
                  </a:xfrm>
                  <a:custGeom>
                    <a:avLst/>
                    <a:gdLst>
                      <a:gd name="connsiteX0" fmla="*/ 1870 w 29420"/>
                      <a:gd name="connsiteY0" fmla="*/ 71737 h 71796"/>
                      <a:gd name="connsiteX1" fmla="*/ 1870 w 29420"/>
                      <a:gd name="connsiteY1" fmla="*/ 71737 h 71796"/>
                      <a:gd name="connsiteX2" fmla="*/ 56 w 29420"/>
                      <a:gd name="connsiteY2" fmla="*/ 68900 h 71796"/>
                      <a:gd name="connsiteX3" fmla="*/ 61 w 29420"/>
                      <a:gd name="connsiteY3" fmla="*/ 68880 h 71796"/>
                      <a:gd name="connsiteX4" fmla="*/ 25397 w 29420"/>
                      <a:gd name="connsiteY4" fmla="*/ 681 h 71796"/>
                      <a:gd name="connsiteX5" fmla="*/ 28731 w 29420"/>
                      <a:gd name="connsiteY5" fmla="*/ 681 h 71796"/>
                      <a:gd name="connsiteX6" fmla="*/ 28731 w 29420"/>
                      <a:gd name="connsiteY6" fmla="*/ 4110 h 71796"/>
                      <a:gd name="connsiteX7" fmla="*/ 4347 w 29420"/>
                      <a:gd name="connsiteY7" fmla="*/ 70785 h 71796"/>
                      <a:gd name="connsiteX8" fmla="*/ 1870 w 29420"/>
                      <a:gd name="connsiteY8" fmla="*/ 71737 h 71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420" h="71796">
                        <a:moveTo>
                          <a:pt x="1870" y="71737"/>
                        </a:moveTo>
                        <a:lnTo>
                          <a:pt x="1870" y="71737"/>
                        </a:lnTo>
                        <a:cubicBezTo>
                          <a:pt x="586" y="71455"/>
                          <a:pt x="-226" y="70185"/>
                          <a:pt x="56" y="68900"/>
                        </a:cubicBezTo>
                        <a:cubicBezTo>
                          <a:pt x="57" y="68893"/>
                          <a:pt x="59" y="68887"/>
                          <a:pt x="61" y="68880"/>
                        </a:cubicBezTo>
                        <a:cubicBezTo>
                          <a:pt x="3014" y="56688"/>
                          <a:pt x="13586" y="15540"/>
                          <a:pt x="25397" y="681"/>
                        </a:cubicBezTo>
                        <a:cubicBezTo>
                          <a:pt x="26323" y="-227"/>
                          <a:pt x="27805" y="-227"/>
                          <a:pt x="28731" y="681"/>
                        </a:cubicBezTo>
                        <a:cubicBezTo>
                          <a:pt x="29650" y="1639"/>
                          <a:pt x="29650" y="3152"/>
                          <a:pt x="28731" y="4110"/>
                        </a:cubicBezTo>
                        <a:cubicBezTo>
                          <a:pt x="17587" y="18112"/>
                          <a:pt x="7204" y="58402"/>
                          <a:pt x="4347" y="70785"/>
                        </a:cubicBezTo>
                        <a:cubicBezTo>
                          <a:pt x="3791" y="71575"/>
                          <a:pt x="2813" y="71952"/>
                          <a:pt x="1870" y="71737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id="{ADD329FD-8F30-D9EE-02FF-0B2ED9660B11}"/>
                      </a:ext>
                    </a:extLst>
                  </p:cNvPr>
                  <p:cNvSpPr/>
                  <p:nvPr/>
                </p:nvSpPr>
                <p:spPr>
                  <a:xfrm>
                    <a:off x="6730099" y="2566998"/>
                    <a:ext cx="29078" cy="24542"/>
                  </a:xfrm>
                  <a:custGeom>
                    <a:avLst/>
                    <a:gdLst>
                      <a:gd name="connsiteX0" fmla="*/ 27868 w 29078"/>
                      <a:gd name="connsiteY0" fmla="*/ 3156 h 24542"/>
                      <a:gd name="connsiteX1" fmla="*/ 20344 w 29078"/>
                      <a:gd name="connsiteY1" fmla="*/ 20492 h 24542"/>
                      <a:gd name="connsiteX2" fmla="*/ 1294 w 29078"/>
                      <a:gd name="connsiteY2" fmla="*/ 21349 h 24542"/>
                      <a:gd name="connsiteX3" fmla="*/ 8723 w 29078"/>
                      <a:gd name="connsiteY3" fmla="*/ 4013 h 24542"/>
                      <a:gd name="connsiteX4" fmla="*/ 27868 w 29078"/>
                      <a:gd name="connsiteY4" fmla="*/ 3156 h 24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078" h="24542">
                        <a:moveTo>
                          <a:pt x="27868" y="3156"/>
                        </a:moveTo>
                        <a:cubicBezTo>
                          <a:pt x="31012" y="7633"/>
                          <a:pt x="27868" y="15443"/>
                          <a:pt x="20344" y="20492"/>
                        </a:cubicBezTo>
                        <a:cubicBezTo>
                          <a:pt x="12819" y="25540"/>
                          <a:pt x="4627" y="25921"/>
                          <a:pt x="1294" y="21349"/>
                        </a:cubicBezTo>
                        <a:cubicBezTo>
                          <a:pt x="-2040" y="16777"/>
                          <a:pt x="1294" y="9062"/>
                          <a:pt x="8723" y="4013"/>
                        </a:cubicBezTo>
                        <a:cubicBezTo>
                          <a:pt x="16153" y="-1035"/>
                          <a:pt x="24440" y="-1321"/>
                          <a:pt x="27868" y="3156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id="{73BC0642-D620-B24B-7ED8-554B5DBB7087}"/>
                      </a:ext>
                    </a:extLst>
                  </p:cNvPr>
                  <p:cNvSpPr/>
                  <p:nvPr/>
                </p:nvSpPr>
                <p:spPr>
                  <a:xfrm>
                    <a:off x="6730099" y="2566998"/>
                    <a:ext cx="29078" cy="24542"/>
                  </a:xfrm>
                  <a:custGeom>
                    <a:avLst/>
                    <a:gdLst>
                      <a:gd name="connsiteX0" fmla="*/ 27868 w 29078"/>
                      <a:gd name="connsiteY0" fmla="*/ 3156 h 24542"/>
                      <a:gd name="connsiteX1" fmla="*/ 20344 w 29078"/>
                      <a:gd name="connsiteY1" fmla="*/ 20492 h 24542"/>
                      <a:gd name="connsiteX2" fmla="*/ 1294 w 29078"/>
                      <a:gd name="connsiteY2" fmla="*/ 21349 h 24542"/>
                      <a:gd name="connsiteX3" fmla="*/ 8723 w 29078"/>
                      <a:gd name="connsiteY3" fmla="*/ 4013 h 24542"/>
                      <a:gd name="connsiteX4" fmla="*/ 27868 w 29078"/>
                      <a:gd name="connsiteY4" fmla="*/ 3156 h 24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078" h="24542">
                        <a:moveTo>
                          <a:pt x="27868" y="3156"/>
                        </a:moveTo>
                        <a:cubicBezTo>
                          <a:pt x="31012" y="7633"/>
                          <a:pt x="27868" y="15443"/>
                          <a:pt x="20344" y="20492"/>
                        </a:cubicBezTo>
                        <a:cubicBezTo>
                          <a:pt x="12819" y="25540"/>
                          <a:pt x="4627" y="25921"/>
                          <a:pt x="1294" y="21349"/>
                        </a:cubicBezTo>
                        <a:cubicBezTo>
                          <a:pt x="-2040" y="16777"/>
                          <a:pt x="1294" y="9062"/>
                          <a:pt x="8723" y="4013"/>
                        </a:cubicBezTo>
                        <a:cubicBezTo>
                          <a:pt x="16153" y="-1035"/>
                          <a:pt x="24440" y="-1321"/>
                          <a:pt x="27868" y="315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:a16="http://schemas.microsoft.com/office/drawing/2014/main" id="{F596AE1D-746E-DAF4-34EF-9D8E820E1D6D}"/>
                      </a:ext>
                    </a:extLst>
                  </p:cNvPr>
                  <p:cNvSpPr/>
                  <p:nvPr/>
                </p:nvSpPr>
                <p:spPr>
                  <a:xfrm>
                    <a:off x="6730209" y="2567297"/>
                    <a:ext cx="22948" cy="23717"/>
                  </a:xfrm>
                  <a:custGeom>
                    <a:avLst/>
                    <a:gdLst>
                      <a:gd name="connsiteX0" fmla="*/ 17186 w 22948"/>
                      <a:gd name="connsiteY0" fmla="*/ 0 h 23717"/>
                      <a:gd name="connsiteX1" fmla="*/ 8613 w 22948"/>
                      <a:gd name="connsiteY1" fmla="*/ 3715 h 23717"/>
                      <a:gd name="connsiteX2" fmla="*/ 1184 w 22948"/>
                      <a:gd name="connsiteY2" fmla="*/ 21050 h 23717"/>
                      <a:gd name="connsiteX3" fmla="*/ 5851 w 22948"/>
                      <a:gd name="connsiteY3" fmla="*/ 23717 h 23717"/>
                      <a:gd name="connsiteX4" fmla="*/ 19853 w 22948"/>
                      <a:gd name="connsiteY4" fmla="*/ 14859 h 23717"/>
                      <a:gd name="connsiteX5" fmla="*/ 17186 w 22948"/>
                      <a:gd name="connsiteY5" fmla="*/ 0 h 23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948" h="23717">
                        <a:moveTo>
                          <a:pt x="17186" y="0"/>
                        </a:moveTo>
                        <a:cubicBezTo>
                          <a:pt x="14118" y="681"/>
                          <a:pt x="11208" y="1942"/>
                          <a:pt x="8613" y="3715"/>
                        </a:cubicBezTo>
                        <a:cubicBezTo>
                          <a:pt x="1374" y="8763"/>
                          <a:pt x="-1959" y="16574"/>
                          <a:pt x="1184" y="21050"/>
                        </a:cubicBezTo>
                        <a:cubicBezTo>
                          <a:pt x="2296" y="22555"/>
                          <a:pt x="3990" y="23523"/>
                          <a:pt x="5851" y="23717"/>
                        </a:cubicBezTo>
                        <a:cubicBezTo>
                          <a:pt x="11537" y="22813"/>
                          <a:pt x="16600" y="19610"/>
                          <a:pt x="19853" y="14859"/>
                        </a:cubicBezTo>
                        <a:cubicBezTo>
                          <a:pt x="24996" y="6953"/>
                          <a:pt x="23472" y="476"/>
                          <a:pt x="1718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id="{E99AB562-A110-A629-5C68-36FCC780C389}"/>
                      </a:ext>
                    </a:extLst>
                  </p:cNvPr>
                  <p:cNvSpPr/>
                  <p:nvPr/>
                </p:nvSpPr>
                <p:spPr>
                  <a:xfrm>
                    <a:off x="6593750" y="2498622"/>
                    <a:ext cx="26801" cy="26722"/>
                  </a:xfrm>
                  <a:custGeom>
                    <a:avLst/>
                    <a:gdLst>
                      <a:gd name="connsiteX0" fmla="*/ 2292 w 26801"/>
                      <a:gd name="connsiteY0" fmla="*/ 2000 h 26722"/>
                      <a:gd name="connsiteX1" fmla="*/ 20581 w 26801"/>
                      <a:gd name="connsiteY1" fmla="*/ 6381 h 26722"/>
                      <a:gd name="connsiteX2" fmla="*/ 24771 w 26801"/>
                      <a:gd name="connsiteY2" fmla="*/ 24765 h 26722"/>
                      <a:gd name="connsiteX3" fmla="*/ 6388 w 26801"/>
                      <a:gd name="connsiteY3" fmla="*/ 20383 h 26722"/>
                      <a:gd name="connsiteX4" fmla="*/ 2292 w 26801"/>
                      <a:gd name="connsiteY4" fmla="*/ 2000 h 2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01" h="26722">
                        <a:moveTo>
                          <a:pt x="2292" y="2000"/>
                        </a:moveTo>
                        <a:cubicBezTo>
                          <a:pt x="6198" y="-1905"/>
                          <a:pt x="14389" y="95"/>
                          <a:pt x="20581" y="6381"/>
                        </a:cubicBezTo>
                        <a:cubicBezTo>
                          <a:pt x="26772" y="12668"/>
                          <a:pt x="28677" y="20955"/>
                          <a:pt x="24771" y="24765"/>
                        </a:cubicBezTo>
                        <a:cubicBezTo>
                          <a:pt x="20866" y="28575"/>
                          <a:pt x="12675" y="26670"/>
                          <a:pt x="6388" y="20383"/>
                        </a:cubicBezTo>
                        <a:cubicBezTo>
                          <a:pt x="102" y="14097"/>
                          <a:pt x="-2089" y="5905"/>
                          <a:pt x="2292" y="2000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id="{26873A5E-5DE8-EABB-E230-4385A3C1EE98}"/>
                      </a:ext>
                    </a:extLst>
                  </p:cNvPr>
                  <p:cNvSpPr/>
                  <p:nvPr/>
                </p:nvSpPr>
                <p:spPr>
                  <a:xfrm>
                    <a:off x="6593750" y="2498622"/>
                    <a:ext cx="26801" cy="26722"/>
                  </a:xfrm>
                  <a:custGeom>
                    <a:avLst/>
                    <a:gdLst>
                      <a:gd name="connsiteX0" fmla="*/ 2292 w 26801"/>
                      <a:gd name="connsiteY0" fmla="*/ 2000 h 26722"/>
                      <a:gd name="connsiteX1" fmla="*/ 20581 w 26801"/>
                      <a:gd name="connsiteY1" fmla="*/ 6381 h 26722"/>
                      <a:gd name="connsiteX2" fmla="*/ 24771 w 26801"/>
                      <a:gd name="connsiteY2" fmla="*/ 24765 h 26722"/>
                      <a:gd name="connsiteX3" fmla="*/ 6388 w 26801"/>
                      <a:gd name="connsiteY3" fmla="*/ 20383 h 26722"/>
                      <a:gd name="connsiteX4" fmla="*/ 2292 w 26801"/>
                      <a:gd name="connsiteY4" fmla="*/ 2000 h 2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01" h="26722">
                        <a:moveTo>
                          <a:pt x="2292" y="2000"/>
                        </a:moveTo>
                        <a:cubicBezTo>
                          <a:pt x="6198" y="-1905"/>
                          <a:pt x="14389" y="95"/>
                          <a:pt x="20581" y="6381"/>
                        </a:cubicBezTo>
                        <a:cubicBezTo>
                          <a:pt x="26772" y="12668"/>
                          <a:pt x="28677" y="20955"/>
                          <a:pt x="24771" y="24765"/>
                        </a:cubicBezTo>
                        <a:cubicBezTo>
                          <a:pt x="20866" y="28575"/>
                          <a:pt x="12675" y="26670"/>
                          <a:pt x="6388" y="20383"/>
                        </a:cubicBezTo>
                        <a:cubicBezTo>
                          <a:pt x="102" y="14097"/>
                          <a:pt x="-2089" y="5905"/>
                          <a:pt x="2292" y="20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id="{AE25F834-1909-C5A5-5D83-6E0C7A1D4C9D}"/>
                      </a:ext>
                    </a:extLst>
                  </p:cNvPr>
                  <p:cNvSpPr/>
                  <p:nvPr/>
                </p:nvSpPr>
                <p:spPr>
                  <a:xfrm>
                    <a:off x="6593508" y="2498812"/>
                    <a:ext cx="26676" cy="26574"/>
                  </a:xfrm>
                  <a:custGeom>
                    <a:avLst/>
                    <a:gdLst>
                      <a:gd name="connsiteX0" fmla="*/ 23299 w 26676"/>
                      <a:gd name="connsiteY0" fmla="*/ 21908 h 26574"/>
                      <a:gd name="connsiteX1" fmla="*/ 9583 w 26676"/>
                      <a:gd name="connsiteY1" fmla="*/ 17240 h 26574"/>
                      <a:gd name="connsiteX2" fmla="*/ 5963 w 26676"/>
                      <a:gd name="connsiteY2" fmla="*/ 0 h 26574"/>
                      <a:gd name="connsiteX3" fmla="*/ 2058 w 26676"/>
                      <a:gd name="connsiteY3" fmla="*/ 1810 h 26574"/>
                      <a:gd name="connsiteX4" fmla="*/ 6154 w 26676"/>
                      <a:gd name="connsiteY4" fmla="*/ 20193 h 26574"/>
                      <a:gd name="connsiteX5" fmla="*/ 24537 w 26676"/>
                      <a:gd name="connsiteY5" fmla="*/ 24575 h 26574"/>
                      <a:gd name="connsiteX6" fmla="*/ 26156 w 26676"/>
                      <a:gd name="connsiteY6" fmla="*/ 15812 h 26574"/>
                      <a:gd name="connsiteX7" fmla="*/ 23299 w 26676"/>
                      <a:gd name="connsiteY7" fmla="*/ 21908 h 26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676" h="26574">
                        <a:moveTo>
                          <a:pt x="23299" y="21908"/>
                        </a:moveTo>
                        <a:cubicBezTo>
                          <a:pt x="20727" y="23146"/>
                          <a:pt x="15298" y="22860"/>
                          <a:pt x="9583" y="17240"/>
                        </a:cubicBezTo>
                        <a:cubicBezTo>
                          <a:pt x="3868" y="11621"/>
                          <a:pt x="1106" y="1238"/>
                          <a:pt x="5963" y="0"/>
                        </a:cubicBezTo>
                        <a:cubicBezTo>
                          <a:pt x="4493" y="140"/>
                          <a:pt x="3115" y="779"/>
                          <a:pt x="2058" y="1810"/>
                        </a:cubicBezTo>
                        <a:cubicBezTo>
                          <a:pt x="-1847" y="5715"/>
                          <a:pt x="-37" y="13907"/>
                          <a:pt x="6154" y="20193"/>
                        </a:cubicBezTo>
                        <a:cubicBezTo>
                          <a:pt x="12345" y="26479"/>
                          <a:pt x="20632" y="28480"/>
                          <a:pt x="24537" y="24575"/>
                        </a:cubicBezTo>
                        <a:cubicBezTo>
                          <a:pt x="26614" y="22157"/>
                          <a:pt x="27232" y="18811"/>
                          <a:pt x="26156" y="15812"/>
                        </a:cubicBezTo>
                        <a:cubicBezTo>
                          <a:pt x="26598" y="18245"/>
                          <a:pt x="25452" y="20691"/>
                          <a:pt x="23299" y="2190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6" name="Freeform: Shape 1145">
                    <a:extLst>
                      <a:ext uri="{FF2B5EF4-FFF2-40B4-BE49-F238E27FC236}">
                        <a16:creationId xmlns:a16="http://schemas.microsoft.com/office/drawing/2014/main" id="{91D82AED-C059-A6D2-8AED-48AB4230FEC2}"/>
                      </a:ext>
                    </a:extLst>
                  </p:cNvPr>
                  <p:cNvSpPr/>
                  <p:nvPr/>
                </p:nvSpPr>
                <p:spPr>
                  <a:xfrm>
                    <a:off x="6540767" y="2507904"/>
                    <a:ext cx="26635" cy="26817"/>
                  </a:xfrm>
                  <a:custGeom>
                    <a:avLst/>
                    <a:gdLst>
                      <a:gd name="connsiteX0" fmla="*/ 2031 w 26635"/>
                      <a:gd name="connsiteY0" fmla="*/ 1957 h 26817"/>
                      <a:gd name="connsiteX1" fmla="*/ 20414 w 26635"/>
                      <a:gd name="connsiteY1" fmla="*/ 6339 h 26817"/>
                      <a:gd name="connsiteX2" fmla="*/ 24605 w 26635"/>
                      <a:gd name="connsiteY2" fmla="*/ 24817 h 26817"/>
                      <a:gd name="connsiteX3" fmla="*/ 6222 w 26635"/>
                      <a:gd name="connsiteY3" fmla="*/ 20436 h 26817"/>
                      <a:gd name="connsiteX4" fmla="*/ 2031 w 26635"/>
                      <a:gd name="connsiteY4" fmla="*/ 1957 h 26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35" h="26817">
                        <a:moveTo>
                          <a:pt x="2031" y="1957"/>
                        </a:moveTo>
                        <a:cubicBezTo>
                          <a:pt x="5936" y="-1852"/>
                          <a:pt x="14223" y="53"/>
                          <a:pt x="20414" y="6339"/>
                        </a:cubicBezTo>
                        <a:cubicBezTo>
                          <a:pt x="26605" y="12625"/>
                          <a:pt x="28510" y="20912"/>
                          <a:pt x="24605" y="24817"/>
                        </a:cubicBezTo>
                        <a:cubicBezTo>
                          <a:pt x="20700" y="28723"/>
                          <a:pt x="12413" y="26723"/>
                          <a:pt x="6222" y="20436"/>
                        </a:cubicBezTo>
                        <a:cubicBezTo>
                          <a:pt x="31" y="14149"/>
                          <a:pt x="-1875" y="5863"/>
                          <a:pt x="2031" y="1957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id="{2D551A9A-2345-7F7D-E368-63F0E4F7B746}"/>
                      </a:ext>
                    </a:extLst>
                  </p:cNvPr>
                  <p:cNvSpPr/>
                  <p:nvPr/>
                </p:nvSpPr>
                <p:spPr>
                  <a:xfrm>
                    <a:off x="6540767" y="2507904"/>
                    <a:ext cx="26635" cy="26817"/>
                  </a:xfrm>
                  <a:custGeom>
                    <a:avLst/>
                    <a:gdLst>
                      <a:gd name="connsiteX0" fmla="*/ 2031 w 26635"/>
                      <a:gd name="connsiteY0" fmla="*/ 1957 h 26817"/>
                      <a:gd name="connsiteX1" fmla="*/ 20414 w 26635"/>
                      <a:gd name="connsiteY1" fmla="*/ 6339 h 26817"/>
                      <a:gd name="connsiteX2" fmla="*/ 24605 w 26635"/>
                      <a:gd name="connsiteY2" fmla="*/ 24817 h 26817"/>
                      <a:gd name="connsiteX3" fmla="*/ 6222 w 26635"/>
                      <a:gd name="connsiteY3" fmla="*/ 20436 h 26817"/>
                      <a:gd name="connsiteX4" fmla="*/ 2031 w 26635"/>
                      <a:gd name="connsiteY4" fmla="*/ 1957 h 26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35" h="26817">
                        <a:moveTo>
                          <a:pt x="2031" y="1957"/>
                        </a:moveTo>
                        <a:cubicBezTo>
                          <a:pt x="5936" y="-1852"/>
                          <a:pt x="14223" y="53"/>
                          <a:pt x="20414" y="6339"/>
                        </a:cubicBezTo>
                        <a:cubicBezTo>
                          <a:pt x="26605" y="12625"/>
                          <a:pt x="28510" y="20912"/>
                          <a:pt x="24605" y="24817"/>
                        </a:cubicBezTo>
                        <a:cubicBezTo>
                          <a:pt x="20700" y="28723"/>
                          <a:pt x="12413" y="26723"/>
                          <a:pt x="6222" y="20436"/>
                        </a:cubicBezTo>
                        <a:cubicBezTo>
                          <a:pt x="31" y="14149"/>
                          <a:pt x="-1875" y="5863"/>
                          <a:pt x="2031" y="195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id="{95FFBBD7-B889-2CAB-FA75-7DDD44DA0EC5}"/>
                      </a:ext>
                    </a:extLst>
                  </p:cNvPr>
                  <p:cNvSpPr/>
                  <p:nvPr/>
                </p:nvSpPr>
                <p:spPr>
                  <a:xfrm>
                    <a:off x="6541053" y="2508090"/>
                    <a:ext cx="26602" cy="26611"/>
                  </a:xfrm>
                  <a:custGeom>
                    <a:avLst/>
                    <a:gdLst>
                      <a:gd name="connsiteX0" fmla="*/ 26415 w 26602"/>
                      <a:gd name="connsiteY0" fmla="*/ 17392 h 26611"/>
                      <a:gd name="connsiteX1" fmla="*/ 23462 w 26602"/>
                      <a:gd name="connsiteY1" fmla="*/ 22917 h 26611"/>
                      <a:gd name="connsiteX2" fmla="*/ 10032 w 26602"/>
                      <a:gd name="connsiteY2" fmla="*/ 17202 h 26611"/>
                      <a:gd name="connsiteX3" fmla="*/ 8603 w 26602"/>
                      <a:gd name="connsiteY3" fmla="*/ 152 h 26611"/>
                      <a:gd name="connsiteX4" fmla="*/ 2031 w 26602"/>
                      <a:gd name="connsiteY4" fmla="*/ 1771 h 26611"/>
                      <a:gd name="connsiteX5" fmla="*/ 6222 w 26602"/>
                      <a:gd name="connsiteY5" fmla="*/ 20250 h 26611"/>
                      <a:gd name="connsiteX6" fmla="*/ 24605 w 26602"/>
                      <a:gd name="connsiteY6" fmla="*/ 24631 h 26611"/>
                      <a:gd name="connsiteX7" fmla="*/ 26415 w 26602"/>
                      <a:gd name="connsiteY7" fmla="*/ 17392 h 2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602" h="26611">
                        <a:moveTo>
                          <a:pt x="26415" y="17392"/>
                        </a:moveTo>
                        <a:cubicBezTo>
                          <a:pt x="26394" y="19606"/>
                          <a:pt x="25291" y="21670"/>
                          <a:pt x="23462" y="22917"/>
                        </a:cubicBezTo>
                        <a:cubicBezTo>
                          <a:pt x="20700" y="24155"/>
                          <a:pt x="16890" y="23964"/>
                          <a:pt x="10032" y="17202"/>
                        </a:cubicBezTo>
                        <a:cubicBezTo>
                          <a:pt x="3174" y="10439"/>
                          <a:pt x="3936" y="1200"/>
                          <a:pt x="8603" y="152"/>
                        </a:cubicBezTo>
                        <a:cubicBezTo>
                          <a:pt x="6280" y="-307"/>
                          <a:pt x="3874" y="286"/>
                          <a:pt x="2031" y="1771"/>
                        </a:cubicBezTo>
                        <a:cubicBezTo>
                          <a:pt x="-1875" y="5677"/>
                          <a:pt x="31" y="13868"/>
                          <a:pt x="6222" y="20250"/>
                        </a:cubicBezTo>
                        <a:cubicBezTo>
                          <a:pt x="12413" y="26631"/>
                          <a:pt x="20605" y="28441"/>
                          <a:pt x="24605" y="24631"/>
                        </a:cubicBezTo>
                        <a:cubicBezTo>
                          <a:pt x="26295" y="22628"/>
                          <a:pt x="26963" y="19955"/>
                          <a:pt x="26415" y="1739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id="{E706D31A-5904-1E80-9FD7-7D509BA581A6}"/>
                      </a:ext>
                    </a:extLst>
                  </p:cNvPr>
                  <p:cNvSpPr/>
                  <p:nvPr/>
                </p:nvSpPr>
                <p:spPr>
                  <a:xfrm>
                    <a:off x="6507089" y="2555558"/>
                    <a:ext cx="28840" cy="24557"/>
                  </a:xfrm>
                  <a:custGeom>
                    <a:avLst/>
                    <a:gdLst>
                      <a:gd name="connsiteX0" fmla="*/ 1228 w 28840"/>
                      <a:gd name="connsiteY0" fmla="*/ 3071 h 24557"/>
                      <a:gd name="connsiteX1" fmla="*/ 20278 w 28840"/>
                      <a:gd name="connsiteY1" fmla="*/ 4119 h 24557"/>
                      <a:gd name="connsiteX2" fmla="*/ 27612 w 28840"/>
                      <a:gd name="connsiteY2" fmla="*/ 21454 h 24557"/>
                      <a:gd name="connsiteX3" fmla="*/ 8562 w 28840"/>
                      <a:gd name="connsiteY3" fmla="*/ 20406 h 24557"/>
                      <a:gd name="connsiteX4" fmla="*/ 1228 w 28840"/>
                      <a:gd name="connsiteY4" fmla="*/ 3071 h 24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40" h="24557">
                        <a:moveTo>
                          <a:pt x="1228" y="3071"/>
                        </a:moveTo>
                        <a:cubicBezTo>
                          <a:pt x="4371" y="-1406"/>
                          <a:pt x="12849" y="-930"/>
                          <a:pt x="20278" y="4119"/>
                        </a:cubicBezTo>
                        <a:cubicBezTo>
                          <a:pt x="27708" y="9167"/>
                          <a:pt x="30756" y="16977"/>
                          <a:pt x="27612" y="21454"/>
                        </a:cubicBezTo>
                        <a:cubicBezTo>
                          <a:pt x="24469" y="25931"/>
                          <a:pt x="15992" y="25550"/>
                          <a:pt x="8562" y="20406"/>
                        </a:cubicBezTo>
                        <a:cubicBezTo>
                          <a:pt x="1133" y="15263"/>
                          <a:pt x="-1915" y="7548"/>
                          <a:pt x="1228" y="3071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id="{7EBB3A1F-5296-72F5-D550-79110438D251}"/>
                      </a:ext>
                    </a:extLst>
                  </p:cNvPr>
                  <p:cNvSpPr/>
                  <p:nvPr/>
                </p:nvSpPr>
                <p:spPr>
                  <a:xfrm>
                    <a:off x="6507089" y="2555558"/>
                    <a:ext cx="28840" cy="24557"/>
                  </a:xfrm>
                  <a:custGeom>
                    <a:avLst/>
                    <a:gdLst>
                      <a:gd name="connsiteX0" fmla="*/ 1228 w 28840"/>
                      <a:gd name="connsiteY0" fmla="*/ 3071 h 24557"/>
                      <a:gd name="connsiteX1" fmla="*/ 20278 w 28840"/>
                      <a:gd name="connsiteY1" fmla="*/ 4119 h 24557"/>
                      <a:gd name="connsiteX2" fmla="*/ 27612 w 28840"/>
                      <a:gd name="connsiteY2" fmla="*/ 21454 h 24557"/>
                      <a:gd name="connsiteX3" fmla="*/ 8562 w 28840"/>
                      <a:gd name="connsiteY3" fmla="*/ 20406 h 24557"/>
                      <a:gd name="connsiteX4" fmla="*/ 1228 w 28840"/>
                      <a:gd name="connsiteY4" fmla="*/ 3071 h 24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40" h="24557">
                        <a:moveTo>
                          <a:pt x="1228" y="3071"/>
                        </a:moveTo>
                        <a:cubicBezTo>
                          <a:pt x="4371" y="-1406"/>
                          <a:pt x="12849" y="-930"/>
                          <a:pt x="20278" y="4119"/>
                        </a:cubicBezTo>
                        <a:cubicBezTo>
                          <a:pt x="27708" y="9167"/>
                          <a:pt x="30756" y="16977"/>
                          <a:pt x="27612" y="21454"/>
                        </a:cubicBezTo>
                        <a:cubicBezTo>
                          <a:pt x="24469" y="25931"/>
                          <a:pt x="15992" y="25550"/>
                          <a:pt x="8562" y="20406"/>
                        </a:cubicBezTo>
                        <a:cubicBezTo>
                          <a:pt x="1133" y="15263"/>
                          <a:pt x="-1915" y="7548"/>
                          <a:pt x="1228" y="307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51" name="Freeform: Shape 1150">
                    <a:extLst>
                      <a:ext uri="{FF2B5EF4-FFF2-40B4-BE49-F238E27FC236}">
                        <a16:creationId xmlns:a16="http://schemas.microsoft.com/office/drawing/2014/main" id="{910DDC83-9B81-9B01-CB53-69A4E436341F}"/>
                      </a:ext>
                    </a:extLst>
                  </p:cNvPr>
                  <p:cNvSpPr/>
                  <p:nvPr/>
                </p:nvSpPr>
                <p:spPr>
                  <a:xfrm>
                    <a:off x="6507103" y="2556057"/>
                    <a:ext cx="27407" cy="24064"/>
                  </a:xfrm>
                  <a:custGeom>
                    <a:avLst/>
                    <a:gdLst>
                      <a:gd name="connsiteX0" fmla="*/ 27408 w 27407"/>
                      <a:gd name="connsiteY0" fmla="*/ 20955 h 24064"/>
                      <a:gd name="connsiteX1" fmla="*/ 10929 w 27407"/>
                      <a:gd name="connsiteY1" fmla="*/ 16669 h 24064"/>
                      <a:gd name="connsiteX2" fmla="*/ 5214 w 27407"/>
                      <a:gd name="connsiteY2" fmla="*/ 0 h 24064"/>
                      <a:gd name="connsiteX3" fmla="*/ 1214 w 27407"/>
                      <a:gd name="connsiteY3" fmla="*/ 2572 h 24064"/>
                      <a:gd name="connsiteX4" fmla="*/ 8548 w 27407"/>
                      <a:gd name="connsiteY4" fmla="*/ 19907 h 24064"/>
                      <a:gd name="connsiteX5" fmla="*/ 27408 w 27407"/>
                      <a:gd name="connsiteY5" fmla="*/ 20955 h 24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07" h="24064">
                        <a:moveTo>
                          <a:pt x="27408" y="20955"/>
                        </a:moveTo>
                        <a:cubicBezTo>
                          <a:pt x="21553" y="22987"/>
                          <a:pt x="15052" y="21296"/>
                          <a:pt x="10929" y="16669"/>
                        </a:cubicBezTo>
                        <a:cubicBezTo>
                          <a:pt x="4071" y="10668"/>
                          <a:pt x="2166" y="2096"/>
                          <a:pt x="5214" y="0"/>
                        </a:cubicBezTo>
                        <a:cubicBezTo>
                          <a:pt x="3626" y="375"/>
                          <a:pt x="2214" y="1283"/>
                          <a:pt x="1214" y="2572"/>
                        </a:cubicBezTo>
                        <a:cubicBezTo>
                          <a:pt x="-1930" y="7048"/>
                          <a:pt x="1214" y="14859"/>
                          <a:pt x="8548" y="19907"/>
                        </a:cubicBezTo>
                        <a:cubicBezTo>
                          <a:pt x="15882" y="24955"/>
                          <a:pt x="24264" y="25527"/>
                          <a:pt x="27408" y="20955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:a16="http://schemas.microsoft.com/office/drawing/2014/main" id="{7288E11A-B0B4-3F16-0718-EC5B9169F3D0}"/>
                      </a:ext>
                    </a:extLst>
                  </p:cNvPr>
                  <p:cNvSpPr/>
                  <p:nvPr/>
                </p:nvSpPr>
                <p:spPr>
                  <a:xfrm>
                    <a:off x="6505264" y="2610161"/>
                    <a:ext cx="28896" cy="24595"/>
                  </a:xfrm>
                  <a:custGeom>
                    <a:avLst/>
                    <a:gdLst>
                      <a:gd name="connsiteX0" fmla="*/ 1243 w 28896"/>
                      <a:gd name="connsiteY0" fmla="*/ 3142 h 24595"/>
                      <a:gd name="connsiteX1" fmla="*/ 20293 w 28896"/>
                      <a:gd name="connsiteY1" fmla="*/ 4190 h 24595"/>
                      <a:gd name="connsiteX2" fmla="*/ 27627 w 28896"/>
                      <a:gd name="connsiteY2" fmla="*/ 21525 h 24595"/>
                      <a:gd name="connsiteX3" fmla="*/ 8577 w 28896"/>
                      <a:gd name="connsiteY3" fmla="*/ 20477 h 24595"/>
                      <a:gd name="connsiteX4" fmla="*/ 1243 w 28896"/>
                      <a:gd name="connsiteY4" fmla="*/ 3142 h 24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96" h="24595">
                        <a:moveTo>
                          <a:pt x="1243" y="3142"/>
                        </a:moveTo>
                        <a:cubicBezTo>
                          <a:pt x="4482" y="-1430"/>
                          <a:pt x="12864" y="-954"/>
                          <a:pt x="20293" y="4190"/>
                        </a:cubicBezTo>
                        <a:cubicBezTo>
                          <a:pt x="27723" y="9333"/>
                          <a:pt x="30866" y="17048"/>
                          <a:pt x="27627" y="21525"/>
                        </a:cubicBezTo>
                        <a:cubicBezTo>
                          <a:pt x="24389" y="26002"/>
                          <a:pt x="16102" y="25526"/>
                          <a:pt x="8577" y="20477"/>
                        </a:cubicBezTo>
                        <a:cubicBezTo>
                          <a:pt x="1052" y="15429"/>
                          <a:pt x="-1900" y="7999"/>
                          <a:pt x="1243" y="3142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:a16="http://schemas.microsoft.com/office/drawing/2014/main" id="{718DA075-32C7-972D-548B-AAF77431E387}"/>
                      </a:ext>
                    </a:extLst>
                  </p:cNvPr>
                  <p:cNvSpPr/>
                  <p:nvPr/>
                </p:nvSpPr>
                <p:spPr>
                  <a:xfrm>
                    <a:off x="6505264" y="2610161"/>
                    <a:ext cx="28896" cy="24595"/>
                  </a:xfrm>
                  <a:custGeom>
                    <a:avLst/>
                    <a:gdLst>
                      <a:gd name="connsiteX0" fmla="*/ 1243 w 28896"/>
                      <a:gd name="connsiteY0" fmla="*/ 3142 h 24595"/>
                      <a:gd name="connsiteX1" fmla="*/ 20293 w 28896"/>
                      <a:gd name="connsiteY1" fmla="*/ 4190 h 24595"/>
                      <a:gd name="connsiteX2" fmla="*/ 27627 w 28896"/>
                      <a:gd name="connsiteY2" fmla="*/ 21525 h 24595"/>
                      <a:gd name="connsiteX3" fmla="*/ 8577 w 28896"/>
                      <a:gd name="connsiteY3" fmla="*/ 20477 h 24595"/>
                      <a:gd name="connsiteX4" fmla="*/ 1243 w 28896"/>
                      <a:gd name="connsiteY4" fmla="*/ 3142 h 24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96" h="24595">
                        <a:moveTo>
                          <a:pt x="1243" y="3142"/>
                        </a:moveTo>
                        <a:cubicBezTo>
                          <a:pt x="4482" y="-1430"/>
                          <a:pt x="12864" y="-954"/>
                          <a:pt x="20293" y="4190"/>
                        </a:cubicBezTo>
                        <a:cubicBezTo>
                          <a:pt x="27723" y="9333"/>
                          <a:pt x="30866" y="17048"/>
                          <a:pt x="27627" y="21525"/>
                        </a:cubicBezTo>
                        <a:cubicBezTo>
                          <a:pt x="24389" y="26002"/>
                          <a:pt x="16102" y="25526"/>
                          <a:pt x="8577" y="20477"/>
                        </a:cubicBezTo>
                        <a:cubicBezTo>
                          <a:pt x="1052" y="15429"/>
                          <a:pt x="-1900" y="7999"/>
                          <a:pt x="1243" y="314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id="{D640BD9C-4E86-077B-8D2D-29B28FEB476B}"/>
                      </a:ext>
                    </a:extLst>
                  </p:cNvPr>
                  <p:cNvSpPr/>
                  <p:nvPr/>
                </p:nvSpPr>
                <p:spPr>
                  <a:xfrm>
                    <a:off x="6505295" y="2610808"/>
                    <a:ext cx="28453" cy="24500"/>
                  </a:xfrm>
                  <a:custGeom>
                    <a:avLst/>
                    <a:gdLst>
                      <a:gd name="connsiteX0" fmla="*/ 27406 w 28453"/>
                      <a:gd name="connsiteY0" fmla="*/ 21545 h 24500"/>
                      <a:gd name="connsiteX1" fmla="*/ 28453 w 28453"/>
                      <a:gd name="connsiteY1" fmla="*/ 19163 h 24500"/>
                      <a:gd name="connsiteX2" fmla="*/ 15976 w 28453"/>
                      <a:gd name="connsiteY2" fmla="*/ 19830 h 24500"/>
                      <a:gd name="connsiteX3" fmla="*/ 8070 w 28453"/>
                      <a:gd name="connsiteY3" fmla="*/ 18 h 24500"/>
                      <a:gd name="connsiteX4" fmla="*/ 1212 w 28453"/>
                      <a:gd name="connsiteY4" fmla="*/ 3161 h 24500"/>
                      <a:gd name="connsiteX5" fmla="*/ 8642 w 28453"/>
                      <a:gd name="connsiteY5" fmla="*/ 20497 h 24500"/>
                      <a:gd name="connsiteX6" fmla="*/ 27406 w 28453"/>
                      <a:gd name="connsiteY6" fmla="*/ 21545 h 2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53" h="24500">
                        <a:moveTo>
                          <a:pt x="27406" y="21545"/>
                        </a:moveTo>
                        <a:cubicBezTo>
                          <a:pt x="27943" y="20847"/>
                          <a:pt x="28303" y="20030"/>
                          <a:pt x="28453" y="19163"/>
                        </a:cubicBezTo>
                        <a:cubicBezTo>
                          <a:pt x="28453" y="19163"/>
                          <a:pt x="24548" y="23450"/>
                          <a:pt x="15976" y="19830"/>
                        </a:cubicBezTo>
                        <a:cubicBezTo>
                          <a:pt x="7403" y="16211"/>
                          <a:pt x="-1836" y="3257"/>
                          <a:pt x="8070" y="18"/>
                        </a:cubicBezTo>
                        <a:cubicBezTo>
                          <a:pt x="5399" y="-163"/>
                          <a:pt x="2819" y="1020"/>
                          <a:pt x="1212" y="3161"/>
                        </a:cubicBezTo>
                        <a:cubicBezTo>
                          <a:pt x="-1931" y="7638"/>
                          <a:pt x="1212" y="15449"/>
                          <a:pt x="8642" y="20497"/>
                        </a:cubicBezTo>
                        <a:cubicBezTo>
                          <a:pt x="16071" y="25545"/>
                          <a:pt x="24072" y="25736"/>
                          <a:pt x="27406" y="21545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1155" name="Freeform: Shape 1154">
                  <a:extLst>
                    <a:ext uri="{FF2B5EF4-FFF2-40B4-BE49-F238E27FC236}">
                      <a16:creationId xmlns:a16="http://schemas.microsoft.com/office/drawing/2014/main" id="{FAB3735C-7AFC-4293-7191-36F8BFB72021}"/>
                    </a:ext>
                  </a:extLst>
                </p:cNvPr>
                <p:cNvSpPr/>
                <p:nvPr/>
              </p:nvSpPr>
              <p:spPr>
                <a:xfrm>
                  <a:off x="6703008" y="2770370"/>
                  <a:ext cx="464248" cy="319206"/>
                </a:xfrm>
                <a:custGeom>
                  <a:avLst/>
                  <a:gdLst>
                    <a:gd name="connsiteX0" fmla="*/ 233934 w 464248"/>
                    <a:gd name="connsiteY0" fmla="*/ 216979 h 319206"/>
                    <a:gd name="connsiteX1" fmla="*/ 114300 w 464248"/>
                    <a:gd name="connsiteY1" fmla="*/ 222980 h 319206"/>
                    <a:gd name="connsiteX2" fmla="*/ 0 w 464248"/>
                    <a:gd name="connsiteY2" fmla="*/ 103251 h 319206"/>
                    <a:gd name="connsiteX3" fmla="*/ 45053 w 464248"/>
                    <a:gd name="connsiteY3" fmla="*/ 176308 h 319206"/>
                    <a:gd name="connsiteX4" fmla="*/ 126301 w 464248"/>
                    <a:gd name="connsiteY4" fmla="*/ 290608 h 319206"/>
                    <a:gd name="connsiteX5" fmla="*/ 257270 w 464248"/>
                    <a:gd name="connsiteY5" fmla="*/ 278035 h 319206"/>
                    <a:gd name="connsiteX6" fmla="*/ 344995 w 464248"/>
                    <a:gd name="connsiteY6" fmla="*/ 204597 h 319206"/>
                    <a:gd name="connsiteX7" fmla="*/ 344996 w 464248"/>
                    <a:gd name="connsiteY7" fmla="*/ 205835 h 319206"/>
                    <a:gd name="connsiteX8" fmla="*/ 433006 w 464248"/>
                    <a:gd name="connsiteY8" fmla="*/ 123158 h 319206"/>
                    <a:gd name="connsiteX9" fmla="*/ 458914 w 464248"/>
                    <a:gd name="connsiteY9" fmla="*/ 17717 h 319206"/>
                    <a:gd name="connsiteX10" fmla="*/ 464248 w 464248"/>
                    <a:gd name="connsiteY10" fmla="*/ 0 h 319206"/>
                    <a:gd name="connsiteX11" fmla="*/ 233934 w 464248"/>
                    <a:gd name="connsiteY11" fmla="*/ 216979 h 319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64248" h="319206">
                      <a:moveTo>
                        <a:pt x="233934" y="216979"/>
                      </a:moveTo>
                      <a:cubicBezTo>
                        <a:pt x="176117" y="261556"/>
                        <a:pt x="168878" y="271463"/>
                        <a:pt x="114300" y="222980"/>
                      </a:cubicBezTo>
                      <a:cubicBezTo>
                        <a:pt x="73788" y="185445"/>
                        <a:pt x="35616" y="145460"/>
                        <a:pt x="0" y="103251"/>
                      </a:cubicBezTo>
                      <a:cubicBezTo>
                        <a:pt x="13335" y="125635"/>
                        <a:pt x="28575" y="150876"/>
                        <a:pt x="45053" y="176308"/>
                      </a:cubicBezTo>
                      <a:cubicBezTo>
                        <a:pt x="77057" y="225361"/>
                        <a:pt x="112204" y="274130"/>
                        <a:pt x="126301" y="290608"/>
                      </a:cubicBezTo>
                      <a:cubicBezTo>
                        <a:pt x="168783" y="339566"/>
                        <a:pt x="198691" y="319183"/>
                        <a:pt x="257270" y="278035"/>
                      </a:cubicBezTo>
                      <a:cubicBezTo>
                        <a:pt x="287989" y="255376"/>
                        <a:pt x="317286" y="230851"/>
                        <a:pt x="344995" y="204597"/>
                      </a:cubicBezTo>
                      <a:lnTo>
                        <a:pt x="344996" y="205835"/>
                      </a:lnTo>
                      <a:lnTo>
                        <a:pt x="433006" y="123158"/>
                      </a:lnTo>
                      <a:lnTo>
                        <a:pt x="458914" y="17717"/>
                      </a:lnTo>
                      <a:lnTo>
                        <a:pt x="464248" y="0"/>
                      </a:lnTo>
                      <a:cubicBezTo>
                        <a:pt x="405289" y="58388"/>
                        <a:pt x="277749" y="183166"/>
                        <a:pt x="233934" y="216979"/>
                      </a:cubicBez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7E4FB7F1-DAB6-A79F-3A85-502AC75DB38E}"/>
                  </a:ext>
                </a:extLst>
              </p:cNvPr>
              <p:cNvSpPr/>
              <p:nvPr/>
            </p:nvSpPr>
            <p:spPr>
              <a:xfrm>
                <a:off x="7091343" y="2642591"/>
                <a:ext cx="541192" cy="753171"/>
              </a:xfrm>
              <a:custGeom>
                <a:avLst/>
                <a:gdLst>
                  <a:gd name="connsiteX0" fmla="*/ 24765 w 541192"/>
                  <a:gd name="connsiteY0" fmla="*/ 187214 h 753171"/>
                  <a:gd name="connsiteX1" fmla="*/ 104108 w 541192"/>
                  <a:gd name="connsiteY1" fmla="*/ 9668 h 753171"/>
                  <a:gd name="connsiteX2" fmla="*/ 281940 w 541192"/>
                  <a:gd name="connsiteY2" fmla="*/ 2144 h 753171"/>
                  <a:gd name="connsiteX3" fmla="*/ 465296 w 541192"/>
                  <a:gd name="connsiteY3" fmla="*/ 32719 h 753171"/>
                  <a:gd name="connsiteX4" fmla="*/ 452723 w 541192"/>
                  <a:gd name="connsiteY4" fmla="*/ 217313 h 753171"/>
                  <a:gd name="connsiteX5" fmla="*/ 509016 w 541192"/>
                  <a:gd name="connsiteY5" fmla="*/ 294847 h 753171"/>
                  <a:gd name="connsiteX6" fmla="*/ 540830 w 541192"/>
                  <a:gd name="connsiteY6" fmla="*/ 542497 h 753171"/>
                  <a:gd name="connsiteX7" fmla="*/ 526542 w 541192"/>
                  <a:gd name="connsiteY7" fmla="*/ 724520 h 753171"/>
                  <a:gd name="connsiteX8" fmla="*/ 0 w 541192"/>
                  <a:gd name="connsiteY8" fmla="*/ 604695 h 753171"/>
                  <a:gd name="connsiteX9" fmla="*/ 24765 w 541192"/>
                  <a:gd name="connsiteY9" fmla="*/ 187214 h 753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192" h="753171">
                    <a:moveTo>
                      <a:pt x="24765" y="187214"/>
                    </a:moveTo>
                    <a:cubicBezTo>
                      <a:pt x="28385" y="61294"/>
                      <a:pt x="104108" y="9668"/>
                      <a:pt x="104108" y="9668"/>
                    </a:cubicBezTo>
                    <a:cubicBezTo>
                      <a:pt x="104108" y="9668"/>
                      <a:pt x="169259" y="-5476"/>
                      <a:pt x="281940" y="2144"/>
                    </a:cubicBezTo>
                    <a:cubicBezTo>
                      <a:pt x="343798" y="7255"/>
                      <a:pt x="405127" y="17482"/>
                      <a:pt x="465296" y="32719"/>
                    </a:cubicBezTo>
                    <a:cubicBezTo>
                      <a:pt x="452342" y="65008"/>
                      <a:pt x="445770" y="177118"/>
                      <a:pt x="452723" y="217313"/>
                    </a:cubicBezTo>
                    <a:cubicBezTo>
                      <a:pt x="459677" y="257509"/>
                      <a:pt x="509016" y="294847"/>
                      <a:pt x="509016" y="294847"/>
                    </a:cubicBezTo>
                    <a:cubicBezTo>
                      <a:pt x="525018" y="419529"/>
                      <a:pt x="544068" y="472202"/>
                      <a:pt x="540830" y="542497"/>
                    </a:cubicBezTo>
                    <a:cubicBezTo>
                      <a:pt x="539965" y="603414"/>
                      <a:pt x="535193" y="664213"/>
                      <a:pt x="526542" y="724520"/>
                    </a:cubicBezTo>
                    <a:cubicBezTo>
                      <a:pt x="353568" y="799100"/>
                      <a:pt x="83725" y="717090"/>
                      <a:pt x="0" y="604695"/>
                    </a:cubicBezTo>
                    <a:cubicBezTo>
                      <a:pt x="33909" y="433912"/>
                      <a:pt x="20003" y="353425"/>
                      <a:pt x="24765" y="18721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5E4FEA5F-F543-7FAC-31F0-F2AE74121B33}"/>
                  </a:ext>
                </a:extLst>
              </p:cNvPr>
              <p:cNvSpPr/>
              <p:nvPr/>
            </p:nvSpPr>
            <p:spPr>
              <a:xfrm>
                <a:off x="7091343" y="2652260"/>
                <a:ext cx="104108" cy="594645"/>
              </a:xfrm>
              <a:custGeom>
                <a:avLst/>
                <a:gdLst>
                  <a:gd name="connsiteX0" fmla="*/ 57150 w 104108"/>
                  <a:gd name="connsiteY0" fmla="*/ 60388 h 594645"/>
                  <a:gd name="connsiteX1" fmla="*/ 104108 w 104108"/>
                  <a:gd name="connsiteY1" fmla="*/ 0 h 594645"/>
                  <a:gd name="connsiteX2" fmla="*/ 25908 w 104108"/>
                  <a:gd name="connsiteY2" fmla="*/ 131445 h 594645"/>
                  <a:gd name="connsiteX3" fmla="*/ 19717 w 104108"/>
                  <a:gd name="connsiteY3" fmla="*/ 209169 h 594645"/>
                  <a:gd name="connsiteX4" fmla="*/ 18860 w 104108"/>
                  <a:gd name="connsiteY4" fmla="*/ 286798 h 594645"/>
                  <a:gd name="connsiteX5" fmla="*/ 17145 w 104108"/>
                  <a:gd name="connsiteY5" fmla="*/ 441388 h 594645"/>
                  <a:gd name="connsiteX6" fmla="*/ 10573 w 104108"/>
                  <a:gd name="connsiteY6" fmla="*/ 518446 h 594645"/>
                  <a:gd name="connsiteX7" fmla="*/ 0 w 104108"/>
                  <a:gd name="connsiteY7" fmla="*/ 594646 h 594645"/>
                  <a:gd name="connsiteX8" fmla="*/ 24479 w 104108"/>
                  <a:gd name="connsiteY8" fmla="*/ 441389 h 594645"/>
                  <a:gd name="connsiteX9" fmla="*/ 28480 w 104108"/>
                  <a:gd name="connsiteY9" fmla="*/ 286226 h 594645"/>
                  <a:gd name="connsiteX10" fmla="*/ 28480 w 104108"/>
                  <a:gd name="connsiteY10" fmla="*/ 208883 h 594645"/>
                  <a:gd name="connsiteX11" fmla="*/ 33242 w 104108"/>
                  <a:gd name="connsiteY11" fmla="*/ 132683 h 594645"/>
                  <a:gd name="connsiteX12" fmla="*/ 57150 w 104108"/>
                  <a:gd name="connsiteY12" fmla="*/ 60389 h 5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108" h="594645">
                    <a:moveTo>
                      <a:pt x="57150" y="60388"/>
                    </a:moveTo>
                    <a:cubicBezTo>
                      <a:pt x="68559" y="37291"/>
                      <a:pt x="84533" y="16747"/>
                      <a:pt x="104108" y="0"/>
                    </a:cubicBezTo>
                    <a:cubicBezTo>
                      <a:pt x="62008" y="30766"/>
                      <a:pt x="36195" y="80391"/>
                      <a:pt x="25908" y="131445"/>
                    </a:cubicBezTo>
                    <a:cubicBezTo>
                      <a:pt x="21530" y="157116"/>
                      <a:pt x="19458" y="183128"/>
                      <a:pt x="19717" y="209169"/>
                    </a:cubicBezTo>
                    <a:cubicBezTo>
                      <a:pt x="19145" y="235077"/>
                      <a:pt x="18860" y="260890"/>
                      <a:pt x="18860" y="286798"/>
                    </a:cubicBezTo>
                    <a:cubicBezTo>
                      <a:pt x="19431" y="338423"/>
                      <a:pt x="19907" y="389954"/>
                      <a:pt x="17145" y="441388"/>
                    </a:cubicBezTo>
                    <a:cubicBezTo>
                      <a:pt x="16002" y="467106"/>
                      <a:pt x="13716" y="492824"/>
                      <a:pt x="10573" y="518446"/>
                    </a:cubicBezTo>
                    <a:cubicBezTo>
                      <a:pt x="7429" y="544068"/>
                      <a:pt x="3810" y="569500"/>
                      <a:pt x="0" y="594646"/>
                    </a:cubicBezTo>
                    <a:cubicBezTo>
                      <a:pt x="12067" y="544261"/>
                      <a:pt x="20251" y="493025"/>
                      <a:pt x="24479" y="441389"/>
                    </a:cubicBezTo>
                    <a:cubicBezTo>
                      <a:pt x="28861" y="389763"/>
                      <a:pt x="28194" y="337852"/>
                      <a:pt x="28480" y="286226"/>
                    </a:cubicBezTo>
                    <a:cubicBezTo>
                      <a:pt x="28480" y="260413"/>
                      <a:pt x="28480" y="234696"/>
                      <a:pt x="28480" y="208883"/>
                    </a:cubicBezTo>
                    <a:cubicBezTo>
                      <a:pt x="28163" y="183400"/>
                      <a:pt x="29755" y="157929"/>
                      <a:pt x="33242" y="132683"/>
                    </a:cubicBezTo>
                    <a:cubicBezTo>
                      <a:pt x="37370" y="107480"/>
                      <a:pt x="45438" y="83084"/>
                      <a:pt x="57150" y="60389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15C5BC75-C3FB-755B-212E-E46AE148BBB0}"/>
                  </a:ext>
                </a:extLst>
              </p:cNvPr>
              <p:cNvSpPr/>
              <p:nvPr/>
            </p:nvSpPr>
            <p:spPr>
              <a:xfrm>
                <a:off x="7091343" y="2652260"/>
                <a:ext cx="104108" cy="594645"/>
              </a:xfrm>
              <a:custGeom>
                <a:avLst/>
                <a:gdLst>
                  <a:gd name="connsiteX0" fmla="*/ 57150 w 104108"/>
                  <a:gd name="connsiteY0" fmla="*/ 60388 h 594645"/>
                  <a:gd name="connsiteX1" fmla="*/ 104108 w 104108"/>
                  <a:gd name="connsiteY1" fmla="*/ 0 h 594645"/>
                  <a:gd name="connsiteX2" fmla="*/ 25908 w 104108"/>
                  <a:gd name="connsiteY2" fmla="*/ 131445 h 594645"/>
                  <a:gd name="connsiteX3" fmla="*/ 19717 w 104108"/>
                  <a:gd name="connsiteY3" fmla="*/ 209169 h 594645"/>
                  <a:gd name="connsiteX4" fmla="*/ 18860 w 104108"/>
                  <a:gd name="connsiteY4" fmla="*/ 286798 h 594645"/>
                  <a:gd name="connsiteX5" fmla="*/ 17145 w 104108"/>
                  <a:gd name="connsiteY5" fmla="*/ 441388 h 594645"/>
                  <a:gd name="connsiteX6" fmla="*/ 10573 w 104108"/>
                  <a:gd name="connsiteY6" fmla="*/ 518446 h 594645"/>
                  <a:gd name="connsiteX7" fmla="*/ 0 w 104108"/>
                  <a:gd name="connsiteY7" fmla="*/ 594646 h 594645"/>
                  <a:gd name="connsiteX8" fmla="*/ 24479 w 104108"/>
                  <a:gd name="connsiteY8" fmla="*/ 441389 h 594645"/>
                  <a:gd name="connsiteX9" fmla="*/ 28480 w 104108"/>
                  <a:gd name="connsiteY9" fmla="*/ 286226 h 594645"/>
                  <a:gd name="connsiteX10" fmla="*/ 28480 w 104108"/>
                  <a:gd name="connsiteY10" fmla="*/ 208883 h 594645"/>
                  <a:gd name="connsiteX11" fmla="*/ 33242 w 104108"/>
                  <a:gd name="connsiteY11" fmla="*/ 132683 h 594645"/>
                  <a:gd name="connsiteX12" fmla="*/ 57150 w 104108"/>
                  <a:gd name="connsiteY12" fmla="*/ 60389 h 5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108" h="594645">
                    <a:moveTo>
                      <a:pt x="57150" y="60388"/>
                    </a:moveTo>
                    <a:cubicBezTo>
                      <a:pt x="68559" y="37291"/>
                      <a:pt x="84533" y="16747"/>
                      <a:pt x="104108" y="0"/>
                    </a:cubicBezTo>
                    <a:cubicBezTo>
                      <a:pt x="62008" y="30766"/>
                      <a:pt x="36195" y="80391"/>
                      <a:pt x="25908" y="131445"/>
                    </a:cubicBezTo>
                    <a:cubicBezTo>
                      <a:pt x="21530" y="157116"/>
                      <a:pt x="19458" y="183128"/>
                      <a:pt x="19717" y="209169"/>
                    </a:cubicBezTo>
                    <a:cubicBezTo>
                      <a:pt x="19145" y="235077"/>
                      <a:pt x="18860" y="260890"/>
                      <a:pt x="18860" y="286798"/>
                    </a:cubicBezTo>
                    <a:cubicBezTo>
                      <a:pt x="19431" y="338423"/>
                      <a:pt x="19907" y="389954"/>
                      <a:pt x="17145" y="441388"/>
                    </a:cubicBezTo>
                    <a:cubicBezTo>
                      <a:pt x="16002" y="467106"/>
                      <a:pt x="13716" y="492824"/>
                      <a:pt x="10573" y="518446"/>
                    </a:cubicBezTo>
                    <a:cubicBezTo>
                      <a:pt x="7429" y="544068"/>
                      <a:pt x="3810" y="569500"/>
                      <a:pt x="0" y="594646"/>
                    </a:cubicBezTo>
                    <a:cubicBezTo>
                      <a:pt x="12067" y="544261"/>
                      <a:pt x="20251" y="493025"/>
                      <a:pt x="24479" y="441389"/>
                    </a:cubicBezTo>
                    <a:cubicBezTo>
                      <a:pt x="28861" y="389763"/>
                      <a:pt x="28194" y="337852"/>
                      <a:pt x="28480" y="286226"/>
                    </a:cubicBezTo>
                    <a:cubicBezTo>
                      <a:pt x="28480" y="260413"/>
                      <a:pt x="28480" y="234696"/>
                      <a:pt x="28480" y="208883"/>
                    </a:cubicBezTo>
                    <a:cubicBezTo>
                      <a:pt x="28163" y="183400"/>
                      <a:pt x="29755" y="157929"/>
                      <a:pt x="33242" y="132683"/>
                    </a:cubicBezTo>
                    <a:cubicBezTo>
                      <a:pt x="37370" y="107480"/>
                      <a:pt x="45438" y="83084"/>
                      <a:pt x="57150" y="6038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1159" name="Graphic 289">
                <a:extLst>
                  <a:ext uri="{FF2B5EF4-FFF2-40B4-BE49-F238E27FC236}">
                    <a16:creationId xmlns:a16="http://schemas.microsoft.com/office/drawing/2014/main" id="{2E05421C-2460-FB19-3946-F10BBEC32C26}"/>
                  </a:ext>
                </a:extLst>
              </p:cNvPr>
              <p:cNvGrpSpPr/>
              <p:nvPr/>
            </p:nvGrpSpPr>
            <p:grpSpPr>
              <a:xfrm>
                <a:off x="7107681" y="2174785"/>
                <a:ext cx="407713" cy="574534"/>
                <a:chOff x="7107681" y="2174785"/>
                <a:chExt cx="407713" cy="574534"/>
              </a:xfrm>
            </p:grpSpPr>
            <p:sp>
              <p:nvSpPr>
                <p:cNvPr id="1160" name="Freeform: Shape 1159">
                  <a:extLst>
                    <a:ext uri="{FF2B5EF4-FFF2-40B4-BE49-F238E27FC236}">
                      <a16:creationId xmlns:a16="http://schemas.microsoft.com/office/drawing/2014/main" id="{98619636-AD05-A035-15AA-83AC7E8FEEB7}"/>
                    </a:ext>
                  </a:extLst>
                </p:cNvPr>
                <p:cNvSpPr/>
                <p:nvPr/>
              </p:nvSpPr>
              <p:spPr>
                <a:xfrm>
                  <a:off x="7130724" y="2174785"/>
                  <a:ext cx="384669" cy="398988"/>
                </a:xfrm>
                <a:custGeom>
                  <a:avLst/>
                  <a:gdLst>
                    <a:gd name="connsiteX0" fmla="*/ 297803 w 384669"/>
                    <a:gd name="connsiteY0" fmla="*/ 398989 h 398988"/>
                    <a:gd name="connsiteX1" fmla="*/ 344666 w 384669"/>
                    <a:gd name="connsiteY1" fmla="*/ 105523 h 398988"/>
                    <a:gd name="connsiteX2" fmla="*/ 213602 w 384669"/>
                    <a:gd name="connsiteY2" fmla="*/ 24466 h 398988"/>
                    <a:gd name="connsiteX3" fmla="*/ 62345 w 384669"/>
                    <a:gd name="connsiteY3" fmla="*/ 3606 h 398988"/>
                    <a:gd name="connsiteX4" fmla="*/ 32722 w 384669"/>
                    <a:gd name="connsiteY4" fmla="*/ 72853 h 398988"/>
                    <a:gd name="connsiteX5" fmla="*/ 14244 w 384669"/>
                    <a:gd name="connsiteY5" fmla="*/ 123526 h 398988"/>
                    <a:gd name="connsiteX6" fmla="*/ 53011 w 384669"/>
                    <a:gd name="connsiteY6" fmla="*/ 193249 h 398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4669" h="398988">
                      <a:moveTo>
                        <a:pt x="297803" y="398989"/>
                      </a:moveTo>
                      <a:cubicBezTo>
                        <a:pt x="324568" y="321741"/>
                        <a:pt x="446679" y="199821"/>
                        <a:pt x="344666" y="105523"/>
                      </a:cubicBezTo>
                      <a:cubicBezTo>
                        <a:pt x="336760" y="45230"/>
                        <a:pt x="263799" y="30847"/>
                        <a:pt x="213602" y="24466"/>
                      </a:cubicBezTo>
                      <a:cubicBezTo>
                        <a:pt x="162529" y="23602"/>
                        <a:pt x="111745" y="16598"/>
                        <a:pt x="62345" y="3606"/>
                      </a:cubicBezTo>
                      <a:cubicBezTo>
                        <a:pt x="16434" y="-15444"/>
                        <a:pt x="17387" y="45897"/>
                        <a:pt x="32722" y="72853"/>
                      </a:cubicBezTo>
                      <a:cubicBezTo>
                        <a:pt x="-12426" y="62756"/>
                        <a:pt x="-2901" y="96665"/>
                        <a:pt x="14244" y="123526"/>
                      </a:cubicBezTo>
                      <a:cubicBezTo>
                        <a:pt x="-21475" y="152101"/>
                        <a:pt x="34627" y="175627"/>
                        <a:pt x="53011" y="193249"/>
                      </a:cubicBezTo>
                      <a:close/>
                    </a:path>
                  </a:pathLst>
                </a:custGeom>
                <a:solidFill>
                  <a:srgbClr val="132B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61" name="Freeform: Shape 1160">
                  <a:extLst>
                    <a:ext uri="{FF2B5EF4-FFF2-40B4-BE49-F238E27FC236}">
                      <a16:creationId xmlns:a16="http://schemas.microsoft.com/office/drawing/2014/main" id="{48D5590E-F24E-3BA5-8B78-943DDF4FD251}"/>
                    </a:ext>
                  </a:extLst>
                </p:cNvPr>
                <p:cNvSpPr/>
                <p:nvPr/>
              </p:nvSpPr>
              <p:spPr>
                <a:xfrm>
                  <a:off x="7130729" y="2175153"/>
                  <a:ext cx="42909" cy="168164"/>
                </a:xfrm>
                <a:custGeom>
                  <a:avLst/>
                  <a:gdLst>
                    <a:gd name="connsiteX0" fmla="*/ 24526 w 42909"/>
                    <a:gd name="connsiteY0" fmla="*/ 165354 h 168164"/>
                    <a:gd name="connsiteX1" fmla="*/ 9286 w 42909"/>
                    <a:gd name="connsiteY1" fmla="*/ 147161 h 168164"/>
                    <a:gd name="connsiteX2" fmla="*/ 17668 w 42909"/>
                    <a:gd name="connsiteY2" fmla="*/ 124682 h 168164"/>
                    <a:gd name="connsiteX3" fmla="*/ 18716 w 42909"/>
                    <a:gd name="connsiteY3" fmla="*/ 118681 h 168164"/>
                    <a:gd name="connsiteX4" fmla="*/ 9191 w 42909"/>
                    <a:gd name="connsiteY4" fmla="*/ 81915 h 168164"/>
                    <a:gd name="connsiteX5" fmla="*/ 38623 w 42909"/>
                    <a:gd name="connsiteY5" fmla="*/ 78391 h 168164"/>
                    <a:gd name="connsiteX6" fmla="*/ 39100 w 42909"/>
                    <a:gd name="connsiteY6" fmla="*/ 70390 h 168164"/>
                    <a:gd name="connsiteX7" fmla="*/ 29575 w 42909"/>
                    <a:gd name="connsiteY7" fmla="*/ 37814 h 168164"/>
                    <a:gd name="connsiteX8" fmla="*/ 31765 w 42909"/>
                    <a:gd name="connsiteY8" fmla="*/ 16669 h 168164"/>
                    <a:gd name="connsiteX9" fmla="*/ 42910 w 42909"/>
                    <a:gd name="connsiteY9" fmla="*/ 0 h 168164"/>
                    <a:gd name="connsiteX10" fmla="*/ 32718 w 42909"/>
                    <a:gd name="connsiteY10" fmla="*/ 72295 h 168164"/>
                    <a:gd name="connsiteX11" fmla="*/ 7858 w 42909"/>
                    <a:gd name="connsiteY11" fmla="*/ 112014 h 168164"/>
                    <a:gd name="connsiteX12" fmla="*/ 11001 w 42909"/>
                    <a:gd name="connsiteY12" fmla="*/ 116872 h 168164"/>
                    <a:gd name="connsiteX13" fmla="*/ 11001 w 42909"/>
                    <a:gd name="connsiteY13" fmla="*/ 116872 h 168164"/>
                    <a:gd name="connsiteX14" fmla="*/ 14621 w 42909"/>
                    <a:gd name="connsiteY14" fmla="*/ 122777 h 168164"/>
                    <a:gd name="connsiteX15" fmla="*/ 19383 w 42909"/>
                    <a:gd name="connsiteY15" fmla="*/ 166688 h 168164"/>
                    <a:gd name="connsiteX16" fmla="*/ 23479 w 42909"/>
                    <a:gd name="connsiteY16" fmla="*/ 168021 h 168164"/>
                    <a:gd name="connsiteX17" fmla="*/ 24526 w 42909"/>
                    <a:gd name="connsiteY17" fmla="*/ 165354 h 16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2909" h="168164">
                      <a:moveTo>
                        <a:pt x="24526" y="165354"/>
                      </a:moveTo>
                      <a:cubicBezTo>
                        <a:pt x="19137" y="159556"/>
                        <a:pt x="14050" y="153484"/>
                        <a:pt x="9286" y="147161"/>
                      </a:cubicBezTo>
                      <a:cubicBezTo>
                        <a:pt x="4238" y="137636"/>
                        <a:pt x="11573" y="130397"/>
                        <a:pt x="17668" y="124682"/>
                      </a:cubicBezTo>
                      <a:cubicBezTo>
                        <a:pt x="20621" y="122015"/>
                        <a:pt x="20335" y="121348"/>
                        <a:pt x="18716" y="118681"/>
                      </a:cubicBezTo>
                      <a:cubicBezTo>
                        <a:pt x="13097" y="109728"/>
                        <a:pt x="428" y="92678"/>
                        <a:pt x="9191" y="81915"/>
                      </a:cubicBezTo>
                      <a:cubicBezTo>
                        <a:pt x="15382" y="73914"/>
                        <a:pt x="29956" y="76486"/>
                        <a:pt x="38623" y="78391"/>
                      </a:cubicBezTo>
                      <a:cubicBezTo>
                        <a:pt x="44053" y="79629"/>
                        <a:pt x="41576" y="74390"/>
                        <a:pt x="39100" y="70390"/>
                      </a:cubicBezTo>
                      <a:cubicBezTo>
                        <a:pt x="33604" y="60349"/>
                        <a:pt x="30354" y="49234"/>
                        <a:pt x="29575" y="37814"/>
                      </a:cubicBezTo>
                      <a:cubicBezTo>
                        <a:pt x="29018" y="30691"/>
                        <a:pt x="29760" y="23526"/>
                        <a:pt x="31765" y="16669"/>
                      </a:cubicBezTo>
                      <a:cubicBezTo>
                        <a:pt x="33459" y="9999"/>
                        <a:pt x="37393" y="4114"/>
                        <a:pt x="42910" y="0"/>
                      </a:cubicBezTo>
                      <a:cubicBezTo>
                        <a:pt x="17288" y="4286"/>
                        <a:pt x="20050" y="49911"/>
                        <a:pt x="32718" y="72295"/>
                      </a:cubicBezTo>
                      <a:cubicBezTo>
                        <a:pt x="-6430" y="63532"/>
                        <a:pt x="-4429" y="87821"/>
                        <a:pt x="7858" y="112014"/>
                      </a:cubicBezTo>
                      <a:lnTo>
                        <a:pt x="11001" y="116872"/>
                      </a:lnTo>
                      <a:lnTo>
                        <a:pt x="11001" y="116872"/>
                      </a:lnTo>
                      <a:cubicBezTo>
                        <a:pt x="12144" y="118872"/>
                        <a:pt x="13382" y="120872"/>
                        <a:pt x="14621" y="122777"/>
                      </a:cubicBezTo>
                      <a:cubicBezTo>
                        <a:pt x="-5858" y="139065"/>
                        <a:pt x="3857" y="153734"/>
                        <a:pt x="19383" y="166688"/>
                      </a:cubicBezTo>
                      <a:cubicBezTo>
                        <a:pt x="20698" y="167274"/>
                        <a:pt x="22071" y="167721"/>
                        <a:pt x="23479" y="168021"/>
                      </a:cubicBezTo>
                      <a:cubicBezTo>
                        <a:pt x="24431" y="168783"/>
                        <a:pt x="25193" y="166306"/>
                        <a:pt x="24526" y="165354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62" name="Freeform: Shape 1161">
                  <a:extLst>
                    <a:ext uri="{FF2B5EF4-FFF2-40B4-BE49-F238E27FC236}">
                      <a16:creationId xmlns:a16="http://schemas.microsoft.com/office/drawing/2014/main" id="{A64908E6-1DF9-78C5-781F-BAA34BAF53F0}"/>
                    </a:ext>
                  </a:extLst>
                </p:cNvPr>
                <p:cNvSpPr/>
                <p:nvPr/>
              </p:nvSpPr>
              <p:spPr>
                <a:xfrm>
                  <a:off x="7196397" y="2201367"/>
                  <a:ext cx="126648" cy="99824"/>
                </a:xfrm>
                <a:custGeom>
                  <a:avLst/>
                  <a:gdLst>
                    <a:gd name="connsiteX0" fmla="*/ 125737 w 126648"/>
                    <a:gd name="connsiteY0" fmla="*/ 94181 h 99824"/>
                    <a:gd name="connsiteX1" fmla="*/ 68587 w 126648"/>
                    <a:gd name="connsiteY1" fmla="*/ 86180 h 99824"/>
                    <a:gd name="connsiteX2" fmla="*/ 46013 w 126648"/>
                    <a:gd name="connsiteY2" fmla="*/ 72274 h 99824"/>
                    <a:gd name="connsiteX3" fmla="*/ 63443 w 126648"/>
                    <a:gd name="connsiteY3" fmla="*/ 51986 h 99824"/>
                    <a:gd name="connsiteX4" fmla="*/ 64015 w 126648"/>
                    <a:gd name="connsiteY4" fmla="*/ 46652 h 99824"/>
                    <a:gd name="connsiteX5" fmla="*/ 27343 w 126648"/>
                    <a:gd name="connsiteY5" fmla="*/ 30173 h 99824"/>
                    <a:gd name="connsiteX6" fmla="*/ 864 w 126648"/>
                    <a:gd name="connsiteY6" fmla="*/ 360 h 99824"/>
                    <a:gd name="connsiteX7" fmla="*/ 7 w 126648"/>
                    <a:gd name="connsiteY7" fmla="*/ 1027 h 99824"/>
                    <a:gd name="connsiteX8" fmla="*/ 20962 w 126648"/>
                    <a:gd name="connsiteY8" fmla="*/ 31983 h 99824"/>
                    <a:gd name="connsiteX9" fmla="*/ 50680 w 126648"/>
                    <a:gd name="connsiteY9" fmla="*/ 48176 h 99824"/>
                    <a:gd name="connsiteX10" fmla="*/ 38678 w 126648"/>
                    <a:gd name="connsiteY10" fmla="*/ 57701 h 99824"/>
                    <a:gd name="connsiteX11" fmla="*/ 49156 w 126648"/>
                    <a:gd name="connsiteY11" fmla="*/ 83513 h 99824"/>
                    <a:gd name="connsiteX12" fmla="*/ 81922 w 126648"/>
                    <a:gd name="connsiteY12" fmla="*/ 97039 h 99824"/>
                    <a:gd name="connsiteX13" fmla="*/ 125070 w 126648"/>
                    <a:gd name="connsiteY13" fmla="*/ 97991 h 99824"/>
                    <a:gd name="connsiteX14" fmla="*/ 125737 w 126648"/>
                    <a:gd name="connsiteY14" fmla="*/ 94181 h 9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6648" h="99824">
                      <a:moveTo>
                        <a:pt x="125737" y="94181"/>
                      </a:moveTo>
                      <a:cubicBezTo>
                        <a:pt x="106687" y="91038"/>
                        <a:pt x="87160" y="92753"/>
                        <a:pt x="68587" y="86180"/>
                      </a:cubicBezTo>
                      <a:cubicBezTo>
                        <a:pt x="59969" y="83614"/>
                        <a:pt x="52181" y="78816"/>
                        <a:pt x="46013" y="72274"/>
                      </a:cubicBezTo>
                      <a:cubicBezTo>
                        <a:pt x="34201" y="58177"/>
                        <a:pt x="53061" y="52652"/>
                        <a:pt x="63443" y="51986"/>
                      </a:cubicBezTo>
                      <a:cubicBezTo>
                        <a:pt x="65539" y="51986"/>
                        <a:pt x="66015" y="47223"/>
                        <a:pt x="64015" y="46652"/>
                      </a:cubicBezTo>
                      <a:cubicBezTo>
                        <a:pt x="50995" y="43138"/>
                        <a:pt x="38616" y="37576"/>
                        <a:pt x="27343" y="30173"/>
                      </a:cubicBezTo>
                      <a:cubicBezTo>
                        <a:pt x="16580" y="23220"/>
                        <a:pt x="3912" y="13505"/>
                        <a:pt x="864" y="360"/>
                      </a:cubicBezTo>
                      <a:cubicBezTo>
                        <a:pt x="864" y="-497"/>
                        <a:pt x="-89" y="360"/>
                        <a:pt x="7" y="1027"/>
                      </a:cubicBezTo>
                      <a:cubicBezTo>
                        <a:pt x="1993" y="13967"/>
                        <a:pt x="9685" y="25331"/>
                        <a:pt x="20962" y="31983"/>
                      </a:cubicBezTo>
                      <a:cubicBezTo>
                        <a:pt x="29987" y="38861"/>
                        <a:pt x="40008" y="44321"/>
                        <a:pt x="50680" y="48176"/>
                      </a:cubicBezTo>
                      <a:cubicBezTo>
                        <a:pt x="45404" y="49287"/>
                        <a:pt x="40959" y="52815"/>
                        <a:pt x="38678" y="57701"/>
                      </a:cubicBezTo>
                      <a:cubicBezTo>
                        <a:pt x="34297" y="67702"/>
                        <a:pt x="41536" y="77608"/>
                        <a:pt x="49156" y="83513"/>
                      </a:cubicBezTo>
                      <a:cubicBezTo>
                        <a:pt x="58902" y="90464"/>
                        <a:pt x="70110" y="95091"/>
                        <a:pt x="81922" y="97039"/>
                      </a:cubicBezTo>
                      <a:cubicBezTo>
                        <a:pt x="96076" y="100398"/>
                        <a:pt x="110781" y="100723"/>
                        <a:pt x="125070" y="97991"/>
                      </a:cubicBezTo>
                      <a:cubicBezTo>
                        <a:pt x="126308" y="98087"/>
                        <a:pt x="127547" y="94467"/>
                        <a:pt x="125737" y="94181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id="{C627E51C-9E99-5966-98A5-DCB7254EC6CF}"/>
                    </a:ext>
                  </a:extLst>
                </p:cNvPr>
                <p:cNvSpPr/>
                <p:nvPr/>
              </p:nvSpPr>
              <p:spPr>
                <a:xfrm>
                  <a:off x="7151136" y="2291262"/>
                  <a:ext cx="358727" cy="458057"/>
                </a:xfrm>
                <a:custGeom>
                  <a:avLst/>
                  <a:gdLst>
                    <a:gd name="connsiteX0" fmla="*/ 27360 w 358727"/>
                    <a:gd name="connsiteY0" fmla="*/ 0 h 458057"/>
                    <a:gd name="connsiteX1" fmla="*/ 214 w 358727"/>
                    <a:gd name="connsiteY1" fmla="*/ 165449 h 458057"/>
                    <a:gd name="connsiteX2" fmla="*/ 57364 w 358727"/>
                    <a:gd name="connsiteY2" fmla="*/ 302133 h 458057"/>
                    <a:gd name="connsiteX3" fmla="*/ 129944 w 358727"/>
                    <a:gd name="connsiteY3" fmla="*/ 307753 h 458057"/>
                    <a:gd name="connsiteX4" fmla="*/ 130801 w 358727"/>
                    <a:gd name="connsiteY4" fmla="*/ 356711 h 458057"/>
                    <a:gd name="connsiteX5" fmla="*/ 131754 w 358727"/>
                    <a:gd name="connsiteY5" fmla="*/ 458057 h 458057"/>
                    <a:gd name="connsiteX6" fmla="*/ 283297 w 358727"/>
                    <a:gd name="connsiteY6" fmla="*/ 370618 h 458057"/>
                    <a:gd name="connsiteX7" fmla="*/ 284535 w 358727"/>
                    <a:gd name="connsiteY7" fmla="*/ 238887 h 458057"/>
                    <a:gd name="connsiteX8" fmla="*/ 329302 w 358727"/>
                    <a:gd name="connsiteY8" fmla="*/ 233934 h 458057"/>
                    <a:gd name="connsiteX9" fmla="*/ 349305 w 358727"/>
                    <a:gd name="connsiteY9" fmla="*/ 152781 h 458057"/>
                    <a:gd name="connsiteX10" fmla="*/ 281954 w 358727"/>
                    <a:gd name="connsiteY10" fmla="*/ 152359 h 458057"/>
                    <a:gd name="connsiteX11" fmla="*/ 274248 w 358727"/>
                    <a:gd name="connsiteY11" fmla="*/ 162306 h 458057"/>
                    <a:gd name="connsiteX12" fmla="*/ 240148 w 358727"/>
                    <a:gd name="connsiteY12" fmla="*/ 136493 h 458057"/>
                    <a:gd name="connsiteX13" fmla="*/ 223384 w 358727"/>
                    <a:gd name="connsiteY13" fmla="*/ 19336 h 458057"/>
                    <a:gd name="connsiteX14" fmla="*/ 27360 w 358727"/>
                    <a:gd name="connsiteY14" fmla="*/ 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8727" h="458057">
                      <a:moveTo>
                        <a:pt x="27360" y="0"/>
                      </a:moveTo>
                      <a:cubicBezTo>
                        <a:pt x="16025" y="12192"/>
                        <a:pt x="3262" y="69151"/>
                        <a:pt x="214" y="165449"/>
                      </a:cubicBezTo>
                      <a:cubicBezTo>
                        <a:pt x="-2834" y="261747"/>
                        <a:pt x="27265" y="288322"/>
                        <a:pt x="57364" y="302133"/>
                      </a:cubicBezTo>
                      <a:cubicBezTo>
                        <a:pt x="74223" y="309943"/>
                        <a:pt x="97845" y="310896"/>
                        <a:pt x="129944" y="307753"/>
                      </a:cubicBezTo>
                      <a:lnTo>
                        <a:pt x="130801" y="356711"/>
                      </a:lnTo>
                      <a:cubicBezTo>
                        <a:pt x="111751" y="394811"/>
                        <a:pt x="111751" y="423386"/>
                        <a:pt x="131754" y="458057"/>
                      </a:cubicBezTo>
                      <a:cubicBezTo>
                        <a:pt x="237767" y="427958"/>
                        <a:pt x="274153" y="391382"/>
                        <a:pt x="283297" y="370618"/>
                      </a:cubicBezTo>
                      <a:lnTo>
                        <a:pt x="284535" y="238887"/>
                      </a:lnTo>
                      <a:cubicBezTo>
                        <a:pt x="284535" y="238887"/>
                        <a:pt x="295679" y="259556"/>
                        <a:pt x="329302" y="233934"/>
                      </a:cubicBezTo>
                      <a:cubicBezTo>
                        <a:pt x="356925" y="212788"/>
                        <a:pt x="368355" y="174784"/>
                        <a:pt x="349305" y="152781"/>
                      </a:cubicBezTo>
                      <a:cubicBezTo>
                        <a:pt x="330823" y="134066"/>
                        <a:pt x="300669" y="133877"/>
                        <a:pt x="281954" y="152359"/>
                      </a:cubicBezTo>
                      <a:cubicBezTo>
                        <a:pt x="278957" y="155320"/>
                        <a:pt x="276366" y="158664"/>
                        <a:pt x="274248" y="162306"/>
                      </a:cubicBezTo>
                      <a:cubicBezTo>
                        <a:pt x="274248" y="162306"/>
                        <a:pt x="254150" y="168688"/>
                        <a:pt x="240148" y="136493"/>
                      </a:cubicBezTo>
                      <a:cubicBezTo>
                        <a:pt x="230623" y="114681"/>
                        <a:pt x="223099" y="87344"/>
                        <a:pt x="223384" y="19336"/>
                      </a:cubicBezTo>
                      <a:cubicBezTo>
                        <a:pt x="126706" y="48958"/>
                        <a:pt x="31741" y="21241"/>
                        <a:pt x="2736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id="{A6A46CDD-3A2D-B0E8-184F-CC35EC59959F}"/>
                    </a:ext>
                  </a:extLst>
                </p:cNvPr>
                <p:cNvSpPr/>
                <p:nvPr/>
              </p:nvSpPr>
              <p:spPr>
                <a:xfrm>
                  <a:off x="7151136" y="2291262"/>
                  <a:ext cx="101654" cy="309523"/>
                </a:xfrm>
                <a:custGeom>
                  <a:avLst/>
                  <a:gdLst>
                    <a:gd name="connsiteX0" fmla="*/ 29170 w 101654"/>
                    <a:gd name="connsiteY0" fmla="*/ 271844 h 309523"/>
                    <a:gd name="connsiteX1" fmla="*/ 10596 w 101654"/>
                    <a:gd name="connsiteY1" fmla="*/ 178022 h 309523"/>
                    <a:gd name="connsiteX2" fmla="*/ 14406 w 101654"/>
                    <a:gd name="connsiteY2" fmla="*/ 83630 h 309523"/>
                    <a:gd name="connsiteX3" fmla="*/ 21550 w 101654"/>
                    <a:gd name="connsiteY3" fmla="*/ 37052 h 309523"/>
                    <a:gd name="connsiteX4" fmla="*/ 29170 w 101654"/>
                    <a:gd name="connsiteY4" fmla="*/ 3905 h 309523"/>
                    <a:gd name="connsiteX5" fmla="*/ 27360 w 101654"/>
                    <a:gd name="connsiteY5" fmla="*/ 0 h 309523"/>
                    <a:gd name="connsiteX6" fmla="*/ 214 w 101654"/>
                    <a:gd name="connsiteY6" fmla="*/ 165449 h 309523"/>
                    <a:gd name="connsiteX7" fmla="*/ 57364 w 101654"/>
                    <a:gd name="connsiteY7" fmla="*/ 302133 h 309523"/>
                    <a:gd name="connsiteX8" fmla="*/ 101655 w 101654"/>
                    <a:gd name="connsiteY8" fmla="*/ 309372 h 309523"/>
                    <a:gd name="connsiteX9" fmla="*/ 29170 w 101654"/>
                    <a:gd name="connsiteY9" fmla="*/ 271844 h 309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654" h="309523">
                      <a:moveTo>
                        <a:pt x="29170" y="271844"/>
                      </a:moveTo>
                      <a:cubicBezTo>
                        <a:pt x="11453" y="245650"/>
                        <a:pt x="11834" y="208502"/>
                        <a:pt x="10596" y="178022"/>
                      </a:cubicBezTo>
                      <a:cubicBezTo>
                        <a:pt x="9532" y="146507"/>
                        <a:pt x="10806" y="114957"/>
                        <a:pt x="14406" y="83630"/>
                      </a:cubicBezTo>
                      <a:cubicBezTo>
                        <a:pt x="16120" y="68009"/>
                        <a:pt x="18502" y="52483"/>
                        <a:pt x="21550" y="37052"/>
                      </a:cubicBezTo>
                      <a:cubicBezTo>
                        <a:pt x="23836" y="26003"/>
                        <a:pt x="26884" y="14954"/>
                        <a:pt x="29170" y="3905"/>
                      </a:cubicBezTo>
                      <a:cubicBezTo>
                        <a:pt x="28353" y="2714"/>
                        <a:pt x="27741" y="1394"/>
                        <a:pt x="27360" y="0"/>
                      </a:cubicBezTo>
                      <a:cubicBezTo>
                        <a:pt x="16025" y="12192"/>
                        <a:pt x="3262" y="69152"/>
                        <a:pt x="214" y="165449"/>
                      </a:cubicBezTo>
                      <a:cubicBezTo>
                        <a:pt x="-2834" y="261747"/>
                        <a:pt x="27265" y="288322"/>
                        <a:pt x="57364" y="302133"/>
                      </a:cubicBezTo>
                      <a:cubicBezTo>
                        <a:pt x="71431" y="307717"/>
                        <a:pt x="86541" y="310187"/>
                        <a:pt x="101655" y="309372"/>
                      </a:cubicBezTo>
                      <a:cubicBezTo>
                        <a:pt x="74223" y="306419"/>
                        <a:pt x="44981" y="295656"/>
                        <a:pt x="29170" y="2718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id="{4028F349-AFEF-59D7-9251-891299503069}"/>
                    </a:ext>
                  </a:extLst>
                </p:cNvPr>
                <p:cNvSpPr/>
                <p:nvPr/>
              </p:nvSpPr>
              <p:spPr>
                <a:xfrm>
                  <a:off x="7244219" y="2503955"/>
                  <a:ext cx="57676" cy="38332"/>
                </a:xfrm>
                <a:custGeom>
                  <a:avLst/>
                  <a:gdLst>
                    <a:gd name="connsiteX0" fmla="*/ 56674 w 57676"/>
                    <a:gd name="connsiteY0" fmla="*/ 0 h 38332"/>
                    <a:gd name="connsiteX1" fmla="*/ 0 w 57676"/>
                    <a:gd name="connsiteY1" fmla="*/ 15812 h 38332"/>
                    <a:gd name="connsiteX2" fmla="*/ 33985 w 57676"/>
                    <a:gd name="connsiteY2" fmla="*/ 37676 h 38332"/>
                    <a:gd name="connsiteX3" fmla="*/ 35719 w 57676"/>
                    <a:gd name="connsiteY3" fmla="*/ 37243 h 38332"/>
                    <a:gd name="connsiteX4" fmla="*/ 56674 w 57676"/>
                    <a:gd name="connsiteY4" fmla="*/ 0 h 3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676" h="38332">
                      <a:moveTo>
                        <a:pt x="56674" y="0"/>
                      </a:moveTo>
                      <a:lnTo>
                        <a:pt x="0" y="15812"/>
                      </a:lnTo>
                      <a:cubicBezTo>
                        <a:pt x="3347" y="31234"/>
                        <a:pt x="18563" y="41023"/>
                        <a:pt x="33985" y="37676"/>
                      </a:cubicBezTo>
                      <a:cubicBezTo>
                        <a:pt x="34568" y="37550"/>
                        <a:pt x="35146" y="37405"/>
                        <a:pt x="35719" y="37243"/>
                      </a:cubicBezTo>
                      <a:cubicBezTo>
                        <a:pt x="51592" y="32496"/>
                        <a:pt x="60856" y="16032"/>
                        <a:pt x="56674" y="0"/>
                      </a:cubicBezTo>
                      <a:close/>
                    </a:path>
                  </a:pathLst>
                </a:custGeom>
                <a:solidFill>
                  <a:srgbClr val="B1666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id="{FA3E65A1-C0D4-28DA-D2B7-8DF6C765F4A5}"/>
                    </a:ext>
                  </a:extLst>
                </p:cNvPr>
                <p:cNvSpPr/>
                <p:nvPr/>
              </p:nvSpPr>
              <p:spPr>
                <a:xfrm>
                  <a:off x="7267365" y="2516301"/>
                  <a:ext cx="34004" cy="25866"/>
                </a:xfrm>
                <a:custGeom>
                  <a:avLst/>
                  <a:gdLst>
                    <a:gd name="connsiteX0" fmla="*/ 0 w 34004"/>
                    <a:gd name="connsiteY0" fmla="*/ 25373 h 25866"/>
                    <a:gd name="connsiteX1" fmla="*/ 28575 w 34004"/>
                    <a:gd name="connsiteY1" fmla="*/ 37 h 25866"/>
                    <a:gd name="connsiteX2" fmla="*/ 34004 w 34004"/>
                    <a:gd name="connsiteY2" fmla="*/ 894 h 25866"/>
                    <a:gd name="connsiteX3" fmla="*/ 12668 w 34004"/>
                    <a:gd name="connsiteY3" fmla="*/ 24897 h 25866"/>
                    <a:gd name="connsiteX4" fmla="*/ 0 w 34004"/>
                    <a:gd name="connsiteY4" fmla="*/ 25373 h 25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04" h="25866">
                      <a:moveTo>
                        <a:pt x="0" y="25373"/>
                      </a:moveTo>
                      <a:cubicBezTo>
                        <a:pt x="1020" y="10547"/>
                        <a:pt x="13734" y="-726"/>
                        <a:pt x="28575" y="37"/>
                      </a:cubicBezTo>
                      <a:cubicBezTo>
                        <a:pt x="30411" y="121"/>
                        <a:pt x="32232" y="408"/>
                        <a:pt x="34004" y="894"/>
                      </a:cubicBezTo>
                      <a:cubicBezTo>
                        <a:pt x="32111" y="12337"/>
                        <a:pt x="23811" y="21675"/>
                        <a:pt x="12668" y="24897"/>
                      </a:cubicBezTo>
                      <a:cubicBezTo>
                        <a:pt x="8535" y="26002"/>
                        <a:pt x="4205" y="26165"/>
                        <a:pt x="0" y="25373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id="{CA4C5793-AE30-28EF-353A-806EDDFB4C4D}"/>
                    </a:ext>
                  </a:extLst>
                </p:cNvPr>
                <p:cNvSpPr/>
                <p:nvPr/>
              </p:nvSpPr>
              <p:spPr>
                <a:xfrm>
                  <a:off x="7176522" y="2352290"/>
                  <a:ext cx="31501" cy="21267"/>
                </a:xfrm>
                <a:custGeom>
                  <a:avLst/>
                  <a:gdLst>
                    <a:gd name="connsiteX0" fmla="*/ 545 w 31501"/>
                    <a:gd name="connsiteY0" fmla="*/ 21268 h 21267"/>
                    <a:gd name="connsiteX1" fmla="*/ 31502 w 31501"/>
                    <a:gd name="connsiteY1" fmla="*/ 11743 h 21267"/>
                    <a:gd name="connsiteX2" fmla="*/ 12489 w 31501"/>
                    <a:gd name="connsiteY2" fmla="*/ 494 h 21267"/>
                    <a:gd name="connsiteX3" fmla="*/ 12452 w 31501"/>
                    <a:gd name="connsiteY3" fmla="*/ 503 h 21267"/>
                    <a:gd name="connsiteX4" fmla="*/ 545 w 31501"/>
                    <a:gd name="connsiteY4" fmla="*/ 21268 h 2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1" h="21267">
                      <a:moveTo>
                        <a:pt x="545" y="21268"/>
                      </a:moveTo>
                      <a:lnTo>
                        <a:pt x="31502" y="11743"/>
                      </a:lnTo>
                      <a:cubicBezTo>
                        <a:pt x="29358" y="3386"/>
                        <a:pt x="20845" y="-1650"/>
                        <a:pt x="12489" y="494"/>
                      </a:cubicBezTo>
                      <a:cubicBezTo>
                        <a:pt x="12476" y="497"/>
                        <a:pt x="12464" y="500"/>
                        <a:pt x="12452" y="503"/>
                      </a:cubicBezTo>
                      <a:cubicBezTo>
                        <a:pt x="3509" y="3051"/>
                        <a:pt x="-1773" y="12263"/>
                        <a:pt x="545" y="2126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2B8C408A-9906-454E-798A-41536C34CB12}"/>
                    </a:ext>
                  </a:extLst>
                </p:cNvPr>
                <p:cNvSpPr/>
                <p:nvPr/>
              </p:nvSpPr>
              <p:spPr>
                <a:xfrm>
                  <a:off x="7301845" y="2363087"/>
                  <a:ext cx="31124" cy="22758"/>
                </a:xfrm>
                <a:custGeom>
                  <a:avLst/>
                  <a:gdLst>
                    <a:gd name="connsiteX0" fmla="*/ 0 w 31124"/>
                    <a:gd name="connsiteY0" fmla="*/ 9233 h 22758"/>
                    <a:gd name="connsiteX1" fmla="*/ 29337 w 31124"/>
                    <a:gd name="connsiteY1" fmla="*/ 22759 h 22758"/>
                    <a:gd name="connsiteX2" fmla="*/ 22894 w 31124"/>
                    <a:gd name="connsiteY2" fmla="*/ 1910 h 22758"/>
                    <a:gd name="connsiteX3" fmla="*/ 22098 w 31124"/>
                    <a:gd name="connsiteY3" fmla="*/ 1518 h 22758"/>
                    <a:gd name="connsiteX4" fmla="*/ 0 w 31124"/>
                    <a:gd name="connsiteY4" fmla="*/ 9233 h 2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24" h="22758">
                      <a:moveTo>
                        <a:pt x="0" y="9233"/>
                      </a:moveTo>
                      <a:lnTo>
                        <a:pt x="29337" y="22759"/>
                      </a:lnTo>
                      <a:cubicBezTo>
                        <a:pt x="33315" y="15222"/>
                        <a:pt x="30431" y="5888"/>
                        <a:pt x="22894" y="1910"/>
                      </a:cubicBezTo>
                      <a:cubicBezTo>
                        <a:pt x="22633" y="1772"/>
                        <a:pt x="22367" y="1641"/>
                        <a:pt x="22098" y="1518"/>
                      </a:cubicBezTo>
                      <a:cubicBezTo>
                        <a:pt x="13854" y="-2222"/>
                        <a:pt x="4125" y="1174"/>
                        <a:pt x="0" y="923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BC8A63FF-E2CB-8F79-3E19-FCC24A16F3A8}"/>
                    </a:ext>
                  </a:extLst>
                </p:cNvPr>
                <p:cNvSpPr/>
                <p:nvPr/>
              </p:nvSpPr>
              <p:spPr>
                <a:xfrm>
                  <a:off x="7201547" y="2399466"/>
                  <a:ext cx="49434" cy="88106"/>
                </a:xfrm>
                <a:custGeom>
                  <a:avLst/>
                  <a:gdLst>
                    <a:gd name="connsiteX0" fmla="*/ 49435 w 49434"/>
                    <a:gd name="connsiteY0" fmla="*/ 0 h 88106"/>
                    <a:gd name="connsiteX1" fmla="*/ 48006 w 49434"/>
                    <a:gd name="connsiteY1" fmla="*/ 88106 h 88106"/>
                    <a:gd name="connsiteX2" fmla="*/ 0 w 49434"/>
                    <a:gd name="connsiteY2" fmla="*/ 81248 h 88106"/>
                    <a:gd name="connsiteX3" fmla="*/ 49435 w 49434"/>
                    <a:gd name="connsiteY3" fmla="*/ 0 h 88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34" h="88106">
                      <a:moveTo>
                        <a:pt x="49435" y="0"/>
                      </a:moveTo>
                      <a:lnTo>
                        <a:pt x="48006" y="88106"/>
                      </a:lnTo>
                      <a:lnTo>
                        <a:pt x="0" y="81248"/>
                      </a:lnTo>
                      <a:lnTo>
                        <a:pt x="49435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6FDFA8F2-228F-085F-7E20-8C4DADFD71F6}"/>
                    </a:ext>
                  </a:extLst>
                </p:cNvPr>
                <p:cNvSpPr/>
                <p:nvPr/>
              </p:nvSpPr>
              <p:spPr>
                <a:xfrm>
                  <a:off x="7280985" y="2542818"/>
                  <a:ext cx="120110" cy="76580"/>
                </a:xfrm>
                <a:custGeom>
                  <a:avLst/>
                  <a:gdLst>
                    <a:gd name="connsiteX0" fmla="*/ 0 w 120110"/>
                    <a:gd name="connsiteY0" fmla="*/ 56197 h 76580"/>
                    <a:gd name="connsiteX1" fmla="*/ 120110 w 120110"/>
                    <a:gd name="connsiteY1" fmla="*/ 0 h 76580"/>
                    <a:gd name="connsiteX2" fmla="*/ 91535 w 120110"/>
                    <a:gd name="connsiteY2" fmla="*/ 44196 h 76580"/>
                    <a:gd name="connsiteX3" fmla="*/ 95 w 120110"/>
                    <a:gd name="connsiteY3" fmla="*/ 76581 h 7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10" h="76580">
                      <a:moveTo>
                        <a:pt x="0" y="56197"/>
                      </a:moveTo>
                      <a:cubicBezTo>
                        <a:pt x="33719" y="54007"/>
                        <a:pt x="107632" y="26479"/>
                        <a:pt x="120110" y="0"/>
                      </a:cubicBezTo>
                      <a:cubicBezTo>
                        <a:pt x="116667" y="17876"/>
                        <a:pt x="106424" y="33720"/>
                        <a:pt x="91535" y="44196"/>
                      </a:cubicBezTo>
                      <a:cubicBezTo>
                        <a:pt x="59055" y="64008"/>
                        <a:pt x="95" y="76581"/>
                        <a:pt x="95" y="76581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7332885D-89DF-4613-2744-D5FBAC7C8D3D}"/>
                    </a:ext>
                  </a:extLst>
                </p:cNvPr>
                <p:cNvSpPr/>
                <p:nvPr/>
              </p:nvSpPr>
              <p:spPr>
                <a:xfrm>
                  <a:off x="7288281" y="2401325"/>
                  <a:ext cx="28865" cy="28735"/>
                </a:xfrm>
                <a:custGeom>
                  <a:avLst/>
                  <a:gdLst>
                    <a:gd name="connsiteX0" fmla="*/ 28804 w 28865"/>
                    <a:gd name="connsiteY0" fmla="*/ 12619 h 28735"/>
                    <a:gd name="connsiteX1" fmla="*/ 15755 w 28865"/>
                    <a:gd name="connsiteY1" fmla="*/ 28621 h 28735"/>
                    <a:gd name="connsiteX2" fmla="*/ 90 w 28865"/>
                    <a:gd name="connsiteY2" fmla="*/ 16509 h 28735"/>
                    <a:gd name="connsiteX3" fmla="*/ 39 w 28865"/>
                    <a:gd name="connsiteY3" fmla="*/ 16048 h 28735"/>
                    <a:gd name="connsiteX4" fmla="*/ 13088 w 28865"/>
                    <a:gd name="connsiteY4" fmla="*/ 141 h 28735"/>
                    <a:gd name="connsiteX5" fmla="*/ 28717 w 28865"/>
                    <a:gd name="connsiteY5" fmla="*/ 11856 h 28735"/>
                    <a:gd name="connsiteX6" fmla="*/ 28804 w 28865"/>
                    <a:gd name="connsiteY6" fmla="*/ 12619 h 28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65" h="28735">
                      <a:moveTo>
                        <a:pt x="28804" y="12619"/>
                      </a:moveTo>
                      <a:cubicBezTo>
                        <a:pt x="29528" y="20613"/>
                        <a:pt x="23732" y="27721"/>
                        <a:pt x="15755" y="28621"/>
                      </a:cubicBezTo>
                      <a:cubicBezTo>
                        <a:pt x="8085" y="29602"/>
                        <a:pt x="1071" y="24179"/>
                        <a:pt x="90" y="16509"/>
                      </a:cubicBezTo>
                      <a:cubicBezTo>
                        <a:pt x="71" y="16355"/>
                        <a:pt x="53" y="16202"/>
                        <a:pt x="39" y="16048"/>
                      </a:cubicBezTo>
                      <a:cubicBezTo>
                        <a:pt x="-529" y="8120"/>
                        <a:pt x="5202" y="1133"/>
                        <a:pt x="13088" y="141"/>
                      </a:cubicBezTo>
                      <a:cubicBezTo>
                        <a:pt x="20639" y="-940"/>
                        <a:pt x="27636" y="4306"/>
                        <a:pt x="28717" y="11856"/>
                      </a:cubicBezTo>
                      <a:cubicBezTo>
                        <a:pt x="28753" y="12110"/>
                        <a:pt x="28782" y="12364"/>
                        <a:pt x="28804" y="1261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ED667977-3CAA-5711-7104-A25E5FFD331F}"/>
                    </a:ext>
                  </a:extLst>
                </p:cNvPr>
                <p:cNvSpPr/>
                <p:nvPr/>
              </p:nvSpPr>
              <p:spPr>
                <a:xfrm>
                  <a:off x="7177872" y="2389432"/>
                  <a:ext cx="28784" cy="28721"/>
                </a:xfrm>
                <a:custGeom>
                  <a:avLst/>
                  <a:gdLst>
                    <a:gd name="connsiteX0" fmla="*/ 28723 w 28784"/>
                    <a:gd name="connsiteY0" fmla="*/ 12606 h 28721"/>
                    <a:gd name="connsiteX1" fmla="*/ 15674 w 28784"/>
                    <a:gd name="connsiteY1" fmla="*/ 28608 h 28721"/>
                    <a:gd name="connsiteX2" fmla="*/ 112 w 28784"/>
                    <a:gd name="connsiteY2" fmla="*/ 16582 h 28721"/>
                    <a:gd name="connsiteX3" fmla="*/ 53 w 28784"/>
                    <a:gd name="connsiteY3" fmla="*/ 16035 h 28721"/>
                    <a:gd name="connsiteX4" fmla="*/ 13102 w 28784"/>
                    <a:gd name="connsiteY4" fmla="*/ 128 h 28721"/>
                    <a:gd name="connsiteX5" fmla="*/ 28649 w 28784"/>
                    <a:gd name="connsiteY5" fmla="*/ 11950 h 28721"/>
                    <a:gd name="connsiteX6" fmla="*/ 28723 w 28784"/>
                    <a:gd name="connsiteY6" fmla="*/ 12606 h 2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84" h="28721">
                      <a:moveTo>
                        <a:pt x="28723" y="12606"/>
                      </a:moveTo>
                      <a:cubicBezTo>
                        <a:pt x="29447" y="20600"/>
                        <a:pt x="23650" y="27708"/>
                        <a:pt x="15674" y="28608"/>
                      </a:cubicBezTo>
                      <a:cubicBezTo>
                        <a:pt x="8056" y="29584"/>
                        <a:pt x="1089" y="24200"/>
                        <a:pt x="112" y="16582"/>
                      </a:cubicBezTo>
                      <a:cubicBezTo>
                        <a:pt x="89" y="16400"/>
                        <a:pt x="69" y="16217"/>
                        <a:pt x="53" y="16035"/>
                      </a:cubicBezTo>
                      <a:cubicBezTo>
                        <a:pt x="-616" y="8075"/>
                        <a:pt x="5165" y="1027"/>
                        <a:pt x="13102" y="128"/>
                      </a:cubicBezTo>
                      <a:cubicBezTo>
                        <a:pt x="20660" y="-901"/>
                        <a:pt x="27621" y="4392"/>
                        <a:pt x="28649" y="11950"/>
                      </a:cubicBezTo>
                      <a:cubicBezTo>
                        <a:pt x="28679" y="12168"/>
                        <a:pt x="28704" y="12387"/>
                        <a:pt x="28723" y="1260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grpSp>
              <p:nvGrpSpPr>
                <p:cNvPr id="1173" name="Graphic 289">
                  <a:extLst>
                    <a:ext uri="{FF2B5EF4-FFF2-40B4-BE49-F238E27FC236}">
                      <a16:creationId xmlns:a16="http://schemas.microsoft.com/office/drawing/2014/main" id="{8222A056-0CA8-8F57-902C-8DE86CDBD0A6}"/>
                    </a:ext>
                  </a:extLst>
                </p:cNvPr>
                <p:cNvGrpSpPr/>
                <p:nvPr/>
              </p:nvGrpSpPr>
              <p:grpSpPr>
                <a:xfrm>
                  <a:off x="7107681" y="2337783"/>
                  <a:ext cx="283129" cy="159129"/>
                  <a:chOff x="7107681" y="2337783"/>
                  <a:chExt cx="283129" cy="159129"/>
                </a:xfrm>
              </p:grpSpPr>
              <p:sp>
                <p:nvSpPr>
                  <p:cNvPr id="1174" name="Freeform: Shape 1173">
                    <a:extLst>
                      <a:ext uri="{FF2B5EF4-FFF2-40B4-BE49-F238E27FC236}">
                        <a16:creationId xmlns:a16="http://schemas.microsoft.com/office/drawing/2014/main" id="{BDE21AF4-63A3-CBAE-1F50-397E6954D38D}"/>
                      </a:ext>
                    </a:extLst>
                  </p:cNvPr>
                  <p:cNvSpPr/>
                  <p:nvPr/>
                </p:nvSpPr>
                <p:spPr>
                  <a:xfrm>
                    <a:off x="7109221" y="2337783"/>
                    <a:ext cx="281588" cy="158254"/>
                  </a:xfrm>
                  <a:custGeom>
                    <a:avLst/>
                    <a:gdLst>
                      <a:gd name="connsiteX0" fmla="*/ 281397 w 281588"/>
                      <a:gd name="connsiteY0" fmla="*/ 41586 h 158254"/>
                      <a:gd name="connsiteX1" fmla="*/ 157572 w 281588"/>
                      <a:gd name="connsiteY1" fmla="*/ 10915 h 158254"/>
                      <a:gd name="connsiteX2" fmla="*/ 37747 w 281588"/>
                      <a:gd name="connsiteY2" fmla="*/ 5581 h 158254"/>
                      <a:gd name="connsiteX3" fmla="*/ 11172 w 281588"/>
                      <a:gd name="connsiteY3" fmla="*/ 25679 h 158254"/>
                      <a:gd name="connsiteX4" fmla="*/ 7362 w 281588"/>
                      <a:gd name="connsiteY4" fmla="*/ 31013 h 158254"/>
                      <a:gd name="connsiteX5" fmla="*/ 6696 w 281588"/>
                      <a:gd name="connsiteY5" fmla="*/ 130930 h 158254"/>
                      <a:gd name="connsiteX6" fmla="*/ 94802 w 281588"/>
                      <a:gd name="connsiteY6" fmla="*/ 139312 h 158254"/>
                      <a:gd name="connsiteX7" fmla="*/ 103851 w 281588"/>
                      <a:gd name="connsiteY7" fmla="*/ 124453 h 158254"/>
                      <a:gd name="connsiteX8" fmla="*/ 119948 w 281588"/>
                      <a:gd name="connsiteY8" fmla="*/ 97783 h 158254"/>
                      <a:gd name="connsiteX9" fmla="*/ 130902 w 281588"/>
                      <a:gd name="connsiteY9" fmla="*/ 104355 h 158254"/>
                      <a:gd name="connsiteX10" fmla="*/ 137093 w 281588"/>
                      <a:gd name="connsiteY10" fmla="*/ 120453 h 158254"/>
                      <a:gd name="connsiteX11" fmla="*/ 157000 w 281588"/>
                      <a:gd name="connsiteY11" fmla="*/ 151600 h 158254"/>
                      <a:gd name="connsiteX12" fmla="*/ 231200 w 281588"/>
                      <a:gd name="connsiteY12" fmla="*/ 156457 h 158254"/>
                      <a:gd name="connsiteX13" fmla="*/ 235486 w 281588"/>
                      <a:gd name="connsiteY13" fmla="*/ 154076 h 158254"/>
                      <a:gd name="connsiteX14" fmla="*/ 262823 w 281588"/>
                      <a:gd name="connsiteY14" fmla="*/ 133312 h 158254"/>
                      <a:gd name="connsiteX15" fmla="*/ 281397 w 281588"/>
                      <a:gd name="connsiteY15" fmla="*/ 41586 h 158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81588" h="158254">
                        <a:moveTo>
                          <a:pt x="281397" y="41586"/>
                        </a:moveTo>
                        <a:cubicBezTo>
                          <a:pt x="280825" y="23584"/>
                          <a:pt x="217865" y="18249"/>
                          <a:pt x="157572" y="10915"/>
                        </a:cubicBezTo>
                        <a:cubicBezTo>
                          <a:pt x="97278" y="3581"/>
                          <a:pt x="50892" y="-6420"/>
                          <a:pt x="37747" y="5581"/>
                        </a:cubicBezTo>
                        <a:cubicBezTo>
                          <a:pt x="36414" y="6819"/>
                          <a:pt x="15459" y="22440"/>
                          <a:pt x="11172" y="25679"/>
                        </a:cubicBezTo>
                        <a:cubicBezTo>
                          <a:pt x="9374" y="27013"/>
                          <a:pt x="8041" y="28879"/>
                          <a:pt x="7362" y="31013"/>
                        </a:cubicBezTo>
                        <a:cubicBezTo>
                          <a:pt x="1171" y="50063"/>
                          <a:pt x="-5211" y="115500"/>
                          <a:pt x="6696" y="130930"/>
                        </a:cubicBezTo>
                        <a:cubicBezTo>
                          <a:pt x="18602" y="146361"/>
                          <a:pt x="87944" y="150647"/>
                          <a:pt x="94802" y="139312"/>
                        </a:cubicBezTo>
                        <a:lnTo>
                          <a:pt x="103851" y="124453"/>
                        </a:lnTo>
                        <a:cubicBezTo>
                          <a:pt x="112900" y="109594"/>
                          <a:pt x="117662" y="101688"/>
                          <a:pt x="119948" y="97783"/>
                        </a:cubicBezTo>
                        <a:cubicBezTo>
                          <a:pt x="124547" y="97733"/>
                          <a:pt x="128782" y="100274"/>
                          <a:pt x="130902" y="104355"/>
                        </a:cubicBezTo>
                        <a:cubicBezTo>
                          <a:pt x="133958" y="109285"/>
                          <a:pt x="136058" y="114746"/>
                          <a:pt x="137093" y="120453"/>
                        </a:cubicBezTo>
                        <a:cubicBezTo>
                          <a:pt x="142903" y="145980"/>
                          <a:pt x="141189" y="147504"/>
                          <a:pt x="157000" y="151600"/>
                        </a:cubicBezTo>
                        <a:cubicBezTo>
                          <a:pt x="172812" y="155695"/>
                          <a:pt x="218246" y="161125"/>
                          <a:pt x="231200" y="156457"/>
                        </a:cubicBezTo>
                        <a:cubicBezTo>
                          <a:pt x="232744" y="155891"/>
                          <a:pt x="234190" y="155088"/>
                          <a:pt x="235486" y="154076"/>
                        </a:cubicBezTo>
                        <a:lnTo>
                          <a:pt x="262823" y="133312"/>
                        </a:lnTo>
                        <a:cubicBezTo>
                          <a:pt x="282540" y="118262"/>
                          <a:pt x="281968" y="58445"/>
                          <a:pt x="281397" y="4158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75" name="Freeform: Shape 1174">
                    <a:extLst>
                      <a:ext uri="{FF2B5EF4-FFF2-40B4-BE49-F238E27FC236}">
                        <a16:creationId xmlns:a16="http://schemas.microsoft.com/office/drawing/2014/main" id="{8BE8AAE0-C714-64EA-1282-4F20448F982A}"/>
                      </a:ext>
                    </a:extLst>
                  </p:cNvPr>
                  <p:cNvSpPr/>
                  <p:nvPr/>
                </p:nvSpPr>
                <p:spPr>
                  <a:xfrm>
                    <a:off x="7108923" y="2358859"/>
                    <a:ext cx="254442" cy="137178"/>
                  </a:xfrm>
                  <a:custGeom>
                    <a:avLst/>
                    <a:gdLst>
                      <a:gd name="connsiteX0" fmla="*/ 130152 w 254442"/>
                      <a:gd name="connsiteY0" fmla="*/ 10698 h 137178"/>
                      <a:gd name="connsiteX1" fmla="*/ 7375 w 254442"/>
                      <a:gd name="connsiteY1" fmla="*/ 9936 h 137178"/>
                      <a:gd name="connsiteX2" fmla="*/ 6708 w 254442"/>
                      <a:gd name="connsiteY2" fmla="*/ 109854 h 137178"/>
                      <a:gd name="connsiteX3" fmla="*/ 94814 w 254442"/>
                      <a:gd name="connsiteY3" fmla="*/ 118236 h 137178"/>
                      <a:gd name="connsiteX4" fmla="*/ 120056 w 254442"/>
                      <a:gd name="connsiteY4" fmla="*/ 76802 h 137178"/>
                      <a:gd name="connsiteX5" fmla="*/ 137105 w 254442"/>
                      <a:gd name="connsiteY5" fmla="*/ 99376 h 137178"/>
                      <a:gd name="connsiteX6" fmla="*/ 157012 w 254442"/>
                      <a:gd name="connsiteY6" fmla="*/ 130523 h 137178"/>
                      <a:gd name="connsiteX7" fmla="*/ 231212 w 254442"/>
                      <a:gd name="connsiteY7" fmla="*/ 135381 h 137178"/>
                      <a:gd name="connsiteX8" fmla="*/ 254263 w 254442"/>
                      <a:gd name="connsiteY8" fmla="*/ 41369 h 137178"/>
                      <a:gd name="connsiteX9" fmla="*/ 130152 w 254442"/>
                      <a:gd name="connsiteY9" fmla="*/ 10698 h 137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4442" h="137178">
                        <a:moveTo>
                          <a:pt x="130152" y="10698"/>
                        </a:moveTo>
                        <a:cubicBezTo>
                          <a:pt x="63953" y="2697"/>
                          <a:pt x="13471" y="-8352"/>
                          <a:pt x="7375" y="9936"/>
                        </a:cubicBezTo>
                        <a:cubicBezTo>
                          <a:pt x="1279" y="28224"/>
                          <a:pt x="-5293" y="94423"/>
                          <a:pt x="6708" y="109854"/>
                        </a:cubicBezTo>
                        <a:cubicBezTo>
                          <a:pt x="18710" y="125284"/>
                          <a:pt x="87956" y="129570"/>
                          <a:pt x="94814" y="118236"/>
                        </a:cubicBezTo>
                        <a:lnTo>
                          <a:pt x="120056" y="76802"/>
                        </a:lnTo>
                        <a:cubicBezTo>
                          <a:pt x="120056" y="76802"/>
                          <a:pt x="131390" y="73849"/>
                          <a:pt x="137105" y="99376"/>
                        </a:cubicBezTo>
                        <a:cubicBezTo>
                          <a:pt x="142820" y="124903"/>
                          <a:pt x="141201" y="126427"/>
                          <a:pt x="157012" y="130523"/>
                        </a:cubicBezTo>
                        <a:cubicBezTo>
                          <a:pt x="172824" y="134619"/>
                          <a:pt x="218258" y="140048"/>
                          <a:pt x="231212" y="135381"/>
                        </a:cubicBezTo>
                        <a:cubicBezTo>
                          <a:pt x="255501" y="125856"/>
                          <a:pt x="254834" y="59181"/>
                          <a:pt x="254263" y="41369"/>
                        </a:cubicBezTo>
                        <a:cubicBezTo>
                          <a:pt x="253691" y="23557"/>
                          <a:pt x="190731" y="17937"/>
                          <a:pt x="130152" y="10698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76" name="Freeform: Shape 1175">
                    <a:extLst>
                      <a:ext uri="{FF2B5EF4-FFF2-40B4-BE49-F238E27FC236}">
                        <a16:creationId xmlns:a16="http://schemas.microsoft.com/office/drawing/2014/main" id="{328A6279-4CA5-00D0-78BE-D099A4BF73A8}"/>
                      </a:ext>
                    </a:extLst>
                  </p:cNvPr>
                  <p:cNvSpPr/>
                  <p:nvPr/>
                </p:nvSpPr>
                <p:spPr>
                  <a:xfrm>
                    <a:off x="7228979" y="2435606"/>
                    <a:ext cx="111156" cy="61306"/>
                  </a:xfrm>
                  <a:custGeom>
                    <a:avLst/>
                    <a:gdLst>
                      <a:gd name="connsiteX0" fmla="*/ 0 w 111156"/>
                      <a:gd name="connsiteY0" fmla="*/ 55 h 61306"/>
                      <a:gd name="connsiteX1" fmla="*/ 8382 w 111156"/>
                      <a:gd name="connsiteY1" fmla="*/ 3103 h 61306"/>
                      <a:gd name="connsiteX2" fmla="*/ 13811 w 111156"/>
                      <a:gd name="connsiteY2" fmla="*/ 10533 h 61306"/>
                      <a:gd name="connsiteX3" fmla="*/ 19145 w 111156"/>
                      <a:gd name="connsiteY3" fmla="*/ 28154 h 61306"/>
                      <a:gd name="connsiteX4" fmla="*/ 24003 w 111156"/>
                      <a:gd name="connsiteY4" fmla="*/ 45490 h 61306"/>
                      <a:gd name="connsiteX5" fmla="*/ 38957 w 111156"/>
                      <a:gd name="connsiteY5" fmla="*/ 53014 h 61306"/>
                      <a:gd name="connsiteX6" fmla="*/ 74866 w 111156"/>
                      <a:gd name="connsiteY6" fmla="*/ 58825 h 61306"/>
                      <a:gd name="connsiteX7" fmla="*/ 93059 w 111156"/>
                      <a:gd name="connsiteY7" fmla="*/ 60063 h 61306"/>
                      <a:gd name="connsiteX8" fmla="*/ 111157 w 111156"/>
                      <a:gd name="connsiteY8" fmla="*/ 58634 h 61306"/>
                      <a:gd name="connsiteX9" fmla="*/ 74771 w 111156"/>
                      <a:gd name="connsiteY9" fmla="*/ 60444 h 61306"/>
                      <a:gd name="connsiteX10" fmla="*/ 38385 w 111156"/>
                      <a:gd name="connsiteY10" fmla="*/ 55396 h 61306"/>
                      <a:gd name="connsiteX11" fmla="*/ 29527 w 111156"/>
                      <a:gd name="connsiteY11" fmla="*/ 52633 h 61306"/>
                      <a:gd name="connsiteX12" fmla="*/ 22193 w 111156"/>
                      <a:gd name="connsiteY12" fmla="*/ 46347 h 61306"/>
                      <a:gd name="connsiteX13" fmla="*/ 17526 w 111156"/>
                      <a:gd name="connsiteY13" fmla="*/ 28535 h 61306"/>
                      <a:gd name="connsiteX14" fmla="*/ 12668 w 111156"/>
                      <a:gd name="connsiteY14" fmla="*/ 11104 h 61306"/>
                      <a:gd name="connsiteX15" fmla="*/ 0 w 111156"/>
                      <a:gd name="connsiteY15" fmla="*/ 55 h 61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11156" h="61306">
                        <a:moveTo>
                          <a:pt x="0" y="55"/>
                        </a:moveTo>
                        <a:cubicBezTo>
                          <a:pt x="3114" y="-270"/>
                          <a:pt x="6205" y="854"/>
                          <a:pt x="8382" y="3103"/>
                        </a:cubicBezTo>
                        <a:cubicBezTo>
                          <a:pt x="10594" y="5259"/>
                          <a:pt x="12430" y="7770"/>
                          <a:pt x="13811" y="10533"/>
                        </a:cubicBezTo>
                        <a:cubicBezTo>
                          <a:pt x="16235" y="16192"/>
                          <a:pt x="18024" y="22101"/>
                          <a:pt x="19145" y="28154"/>
                        </a:cubicBezTo>
                        <a:cubicBezTo>
                          <a:pt x="20143" y="34089"/>
                          <a:pt x="21772" y="39900"/>
                          <a:pt x="24003" y="45490"/>
                        </a:cubicBezTo>
                        <a:cubicBezTo>
                          <a:pt x="26575" y="50633"/>
                          <a:pt x="33528" y="51585"/>
                          <a:pt x="38957" y="53014"/>
                        </a:cubicBezTo>
                        <a:cubicBezTo>
                          <a:pt x="50789" y="55722"/>
                          <a:pt x="62784" y="57663"/>
                          <a:pt x="74866" y="58825"/>
                        </a:cubicBezTo>
                        <a:cubicBezTo>
                          <a:pt x="80963" y="59396"/>
                          <a:pt x="86963" y="59872"/>
                          <a:pt x="93059" y="60063"/>
                        </a:cubicBezTo>
                        <a:cubicBezTo>
                          <a:pt x="99129" y="60492"/>
                          <a:pt x="105229" y="60011"/>
                          <a:pt x="111157" y="58634"/>
                        </a:cubicBezTo>
                        <a:cubicBezTo>
                          <a:pt x="99236" y="61422"/>
                          <a:pt x="86910" y="62035"/>
                          <a:pt x="74771" y="60444"/>
                        </a:cubicBezTo>
                        <a:cubicBezTo>
                          <a:pt x="62549" y="59518"/>
                          <a:pt x="50398" y="57832"/>
                          <a:pt x="38385" y="55396"/>
                        </a:cubicBezTo>
                        <a:cubicBezTo>
                          <a:pt x="35381" y="54649"/>
                          <a:pt x="32423" y="53727"/>
                          <a:pt x="29527" y="52633"/>
                        </a:cubicBezTo>
                        <a:cubicBezTo>
                          <a:pt x="26358" y="51571"/>
                          <a:pt x="23728" y="49316"/>
                          <a:pt x="22193" y="46347"/>
                        </a:cubicBezTo>
                        <a:cubicBezTo>
                          <a:pt x="20062" y="40576"/>
                          <a:pt x="18499" y="34610"/>
                          <a:pt x="17526" y="28535"/>
                        </a:cubicBezTo>
                        <a:cubicBezTo>
                          <a:pt x="16605" y="22552"/>
                          <a:pt x="14974" y="16701"/>
                          <a:pt x="12668" y="11104"/>
                        </a:cubicBezTo>
                        <a:cubicBezTo>
                          <a:pt x="10477" y="6247"/>
                          <a:pt x="6477" y="-326"/>
                          <a:pt x="0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77" name="Freeform: Shape 1176">
                    <a:extLst>
                      <a:ext uri="{FF2B5EF4-FFF2-40B4-BE49-F238E27FC236}">
                        <a16:creationId xmlns:a16="http://schemas.microsoft.com/office/drawing/2014/main" id="{32B592BA-DE28-1E8A-B7B9-AF41934FA40F}"/>
                      </a:ext>
                    </a:extLst>
                  </p:cNvPr>
                  <p:cNvSpPr/>
                  <p:nvPr/>
                </p:nvSpPr>
                <p:spPr>
                  <a:xfrm>
                    <a:off x="7107681" y="2357868"/>
                    <a:ext cx="131394" cy="111226"/>
                  </a:xfrm>
                  <a:custGeom>
                    <a:avLst/>
                    <a:gdLst>
                      <a:gd name="connsiteX0" fmla="*/ 131395 w 131394"/>
                      <a:gd name="connsiteY0" fmla="*/ 11690 h 111226"/>
                      <a:gd name="connsiteX1" fmla="*/ 74245 w 131394"/>
                      <a:gd name="connsiteY1" fmla="*/ 4927 h 111226"/>
                      <a:gd name="connsiteX2" fmla="*/ 45670 w 131394"/>
                      <a:gd name="connsiteY2" fmla="*/ 2165 h 111226"/>
                      <a:gd name="connsiteX3" fmla="*/ 17761 w 131394"/>
                      <a:gd name="connsiteY3" fmla="*/ 4070 h 111226"/>
                      <a:gd name="connsiteX4" fmla="*/ 5664 w 131394"/>
                      <a:gd name="connsiteY4" fmla="*/ 26549 h 111226"/>
                      <a:gd name="connsiteX5" fmla="*/ 2236 w 131394"/>
                      <a:gd name="connsiteY5" fmla="*/ 55124 h 111226"/>
                      <a:gd name="connsiteX6" fmla="*/ 1664 w 131394"/>
                      <a:gd name="connsiteY6" fmla="*/ 83699 h 111226"/>
                      <a:gd name="connsiteX7" fmla="*/ 7474 w 131394"/>
                      <a:gd name="connsiteY7" fmla="*/ 111226 h 111226"/>
                      <a:gd name="connsiteX8" fmla="*/ 426 w 131394"/>
                      <a:gd name="connsiteY8" fmla="*/ 83794 h 111226"/>
                      <a:gd name="connsiteX9" fmla="*/ 426 w 131394"/>
                      <a:gd name="connsiteY9" fmla="*/ 55219 h 111226"/>
                      <a:gd name="connsiteX10" fmla="*/ 3474 w 131394"/>
                      <a:gd name="connsiteY10" fmla="*/ 26644 h 111226"/>
                      <a:gd name="connsiteX11" fmla="*/ 6427 w 131394"/>
                      <a:gd name="connsiteY11" fmla="*/ 12452 h 111226"/>
                      <a:gd name="connsiteX12" fmla="*/ 16809 w 131394"/>
                      <a:gd name="connsiteY12" fmla="*/ 2165 h 111226"/>
                      <a:gd name="connsiteX13" fmla="*/ 45384 w 131394"/>
                      <a:gd name="connsiteY13" fmla="*/ 546 h 111226"/>
                      <a:gd name="connsiteX14" fmla="*/ 73959 w 131394"/>
                      <a:gd name="connsiteY14" fmla="*/ 3784 h 111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31394" h="111226">
                        <a:moveTo>
                          <a:pt x="131395" y="11690"/>
                        </a:moveTo>
                        <a:cubicBezTo>
                          <a:pt x="112345" y="9880"/>
                          <a:pt x="93295" y="7404"/>
                          <a:pt x="74245" y="4927"/>
                        </a:cubicBezTo>
                        <a:cubicBezTo>
                          <a:pt x="64720" y="3784"/>
                          <a:pt x="55195" y="2736"/>
                          <a:pt x="45670" y="2165"/>
                        </a:cubicBezTo>
                        <a:cubicBezTo>
                          <a:pt x="36327" y="1164"/>
                          <a:pt x="26881" y="1809"/>
                          <a:pt x="17761" y="4070"/>
                        </a:cubicBezTo>
                        <a:cubicBezTo>
                          <a:pt x="8236" y="6165"/>
                          <a:pt x="7570" y="17595"/>
                          <a:pt x="5664" y="26549"/>
                        </a:cubicBezTo>
                        <a:cubicBezTo>
                          <a:pt x="4037" y="36010"/>
                          <a:pt x="2893" y="45547"/>
                          <a:pt x="2236" y="55124"/>
                        </a:cubicBezTo>
                        <a:cubicBezTo>
                          <a:pt x="1423" y="64626"/>
                          <a:pt x="1232" y="74172"/>
                          <a:pt x="1664" y="83699"/>
                        </a:cubicBezTo>
                        <a:cubicBezTo>
                          <a:pt x="1305" y="93213"/>
                          <a:pt x="3301" y="102669"/>
                          <a:pt x="7474" y="111226"/>
                        </a:cubicBezTo>
                        <a:cubicBezTo>
                          <a:pt x="2890" y="102807"/>
                          <a:pt x="469" y="93381"/>
                          <a:pt x="426" y="83794"/>
                        </a:cubicBezTo>
                        <a:cubicBezTo>
                          <a:pt x="-142" y="74278"/>
                          <a:pt x="-142" y="64736"/>
                          <a:pt x="426" y="55219"/>
                        </a:cubicBezTo>
                        <a:cubicBezTo>
                          <a:pt x="962" y="45649"/>
                          <a:pt x="1979" y="36112"/>
                          <a:pt x="3474" y="26644"/>
                        </a:cubicBezTo>
                        <a:cubicBezTo>
                          <a:pt x="4174" y="21859"/>
                          <a:pt x="5160" y="17120"/>
                          <a:pt x="6427" y="12452"/>
                        </a:cubicBezTo>
                        <a:cubicBezTo>
                          <a:pt x="7910" y="7479"/>
                          <a:pt x="11822" y="3603"/>
                          <a:pt x="16809" y="2165"/>
                        </a:cubicBezTo>
                        <a:cubicBezTo>
                          <a:pt x="26172" y="2"/>
                          <a:pt x="35836" y="-545"/>
                          <a:pt x="45384" y="546"/>
                        </a:cubicBezTo>
                        <a:cubicBezTo>
                          <a:pt x="54909" y="1308"/>
                          <a:pt x="64434" y="2546"/>
                          <a:pt x="73959" y="37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78" name="Freeform: Shape 1177">
                    <a:extLst>
                      <a:ext uri="{FF2B5EF4-FFF2-40B4-BE49-F238E27FC236}">
                        <a16:creationId xmlns:a16="http://schemas.microsoft.com/office/drawing/2014/main" id="{F8100D58-46E4-63A0-EE6E-E8FBD1630849}"/>
                      </a:ext>
                    </a:extLst>
                  </p:cNvPr>
                  <p:cNvSpPr/>
                  <p:nvPr/>
                </p:nvSpPr>
                <p:spPr>
                  <a:xfrm>
                    <a:off x="7118556" y="2367841"/>
                    <a:ext cx="235417" cy="118778"/>
                  </a:xfrm>
                  <a:custGeom>
                    <a:avLst/>
                    <a:gdLst>
                      <a:gd name="connsiteX0" fmla="*/ 203958 w 235417"/>
                      <a:gd name="connsiteY0" fmla="*/ 118779 h 118778"/>
                      <a:gd name="connsiteX1" fmla="*/ 149761 w 235417"/>
                      <a:gd name="connsiteY1" fmla="*/ 112302 h 118778"/>
                      <a:gd name="connsiteX2" fmla="*/ 138712 w 235417"/>
                      <a:gd name="connsiteY2" fmla="*/ 96681 h 118778"/>
                      <a:gd name="connsiteX3" fmla="*/ 136807 w 235417"/>
                      <a:gd name="connsiteY3" fmla="*/ 88299 h 118778"/>
                      <a:gd name="connsiteX4" fmla="*/ 111566 w 235417"/>
                      <a:gd name="connsiteY4" fmla="*/ 58200 h 118778"/>
                      <a:gd name="connsiteX5" fmla="*/ 107946 w 235417"/>
                      <a:gd name="connsiteY5" fmla="*/ 58200 h 118778"/>
                      <a:gd name="connsiteX6" fmla="*/ 104231 w 235417"/>
                      <a:gd name="connsiteY6" fmla="*/ 59247 h 118778"/>
                      <a:gd name="connsiteX7" fmla="*/ 77561 w 235417"/>
                      <a:gd name="connsiteY7" fmla="*/ 103062 h 118778"/>
                      <a:gd name="connsiteX8" fmla="*/ 55368 w 235417"/>
                      <a:gd name="connsiteY8" fmla="*/ 105729 h 118778"/>
                      <a:gd name="connsiteX9" fmla="*/ 4695 w 235417"/>
                      <a:gd name="connsiteY9" fmla="*/ 94680 h 118778"/>
                      <a:gd name="connsiteX10" fmla="*/ 6791 w 235417"/>
                      <a:gd name="connsiteY10" fmla="*/ 3526 h 118778"/>
                      <a:gd name="connsiteX11" fmla="*/ 25079 w 235417"/>
                      <a:gd name="connsiteY11" fmla="*/ 2 h 118778"/>
                      <a:gd name="connsiteX12" fmla="*/ 83181 w 235417"/>
                      <a:gd name="connsiteY12" fmla="*/ 6098 h 118778"/>
                      <a:gd name="connsiteX13" fmla="*/ 119376 w 235417"/>
                      <a:gd name="connsiteY13" fmla="*/ 10860 h 118778"/>
                      <a:gd name="connsiteX14" fmla="*/ 137569 w 235417"/>
                      <a:gd name="connsiteY14" fmla="*/ 12956 h 118778"/>
                      <a:gd name="connsiteX15" fmla="*/ 235295 w 235417"/>
                      <a:gd name="connsiteY15" fmla="*/ 32958 h 118778"/>
                      <a:gd name="connsiteX16" fmla="*/ 218055 w 235417"/>
                      <a:gd name="connsiteY16" fmla="*/ 117159 h 118778"/>
                      <a:gd name="connsiteX17" fmla="*/ 203958 w 235417"/>
                      <a:gd name="connsiteY17" fmla="*/ 118398 h 118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5417" h="118778">
                        <a:moveTo>
                          <a:pt x="203958" y="118779"/>
                        </a:moveTo>
                        <a:cubicBezTo>
                          <a:pt x="185723" y="118414"/>
                          <a:pt x="167568" y="116245"/>
                          <a:pt x="149761" y="112302"/>
                        </a:cubicBezTo>
                        <a:cubicBezTo>
                          <a:pt x="141569" y="110111"/>
                          <a:pt x="141569" y="110111"/>
                          <a:pt x="138712" y="96681"/>
                        </a:cubicBezTo>
                        <a:lnTo>
                          <a:pt x="136807" y="88299"/>
                        </a:lnTo>
                        <a:cubicBezTo>
                          <a:pt x="130996" y="62200"/>
                          <a:pt x="118519" y="58200"/>
                          <a:pt x="111566" y="58200"/>
                        </a:cubicBezTo>
                        <a:cubicBezTo>
                          <a:pt x="110362" y="58087"/>
                          <a:pt x="109150" y="58087"/>
                          <a:pt x="107946" y="58200"/>
                        </a:cubicBezTo>
                        <a:lnTo>
                          <a:pt x="104231" y="59247"/>
                        </a:lnTo>
                        <a:lnTo>
                          <a:pt x="77561" y="103062"/>
                        </a:lnTo>
                        <a:cubicBezTo>
                          <a:pt x="70391" y="105309"/>
                          <a:pt x="62867" y="106214"/>
                          <a:pt x="55368" y="105729"/>
                        </a:cubicBezTo>
                        <a:cubicBezTo>
                          <a:pt x="29555" y="105729"/>
                          <a:pt x="7743" y="99062"/>
                          <a:pt x="4695" y="94680"/>
                        </a:cubicBezTo>
                        <a:cubicBezTo>
                          <a:pt x="-3496" y="84108"/>
                          <a:pt x="218" y="23719"/>
                          <a:pt x="6791" y="3526"/>
                        </a:cubicBezTo>
                        <a:cubicBezTo>
                          <a:pt x="6791" y="3526"/>
                          <a:pt x="8219" y="-93"/>
                          <a:pt x="25079" y="2"/>
                        </a:cubicBezTo>
                        <a:cubicBezTo>
                          <a:pt x="44546" y="927"/>
                          <a:pt x="63945" y="2962"/>
                          <a:pt x="83181" y="6098"/>
                        </a:cubicBezTo>
                        <a:lnTo>
                          <a:pt x="119376" y="10860"/>
                        </a:lnTo>
                        <a:lnTo>
                          <a:pt x="137569" y="12956"/>
                        </a:lnTo>
                        <a:cubicBezTo>
                          <a:pt x="174240" y="17242"/>
                          <a:pt x="229771" y="23719"/>
                          <a:pt x="235295" y="32958"/>
                        </a:cubicBezTo>
                        <a:cubicBezTo>
                          <a:pt x="236438" y="77821"/>
                          <a:pt x="229485" y="112683"/>
                          <a:pt x="218055" y="117159"/>
                        </a:cubicBezTo>
                        <a:cubicBezTo>
                          <a:pt x="213454" y="118333"/>
                          <a:pt x="208693" y="118751"/>
                          <a:pt x="203958" y="11839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79" name="Freeform: Shape 1178">
                    <a:extLst>
                      <a:ext uri="{FF2B5EF4-FFF2-40B4-BE49-F238E27FC236}">
                        <a16:creationId xmlns:a16="http://schemas.microsoft.com/office/drawing/2014/main" id="{F0A0D540-2165-C659-7114-C584B904A8E2}"/>
                      </a:ext>
                    </a:extLst>
                  </p:cNvPr>
                  <p:cNvSpPr/>
                  <p:nvPr/>
                </p:nvSpPr>
                <p:spPr>
                  <a:xfrm>
                    <a:off x="7118959" y="2374320"/>
                    <a:ext cx="114020" cy="93440"/>
                  </a:xfrm>
                  <a:custGeom>
                    <a:avLst/>
                    <a:gdLst>
                      <a:gd name="connsiteX0" fmla="*/ 82779 w 114020"/>
                      <a:gd name="connsiteY0" fmla="*/ 0 h 93440"/>
                      <a:gd name="connsiteX1" fmla="*/ 80969 w 114020"/>
                      <a:gd name="connsiteY1" fmla="*/ 0 h 93440"/>
                      <a:gd name="connsiteX2" fmla="*/ 6 w 114020"/>
                      <a:gd name="connsiteY2" fmla="*/ 70199 h 93440"/>
                      <a:gd name="connsiteX3" fmla="*/ 4293 w 114020"/>
                      <a:gd name="connsiteY3" fmla="*/ 89249 h 93440"/>
                      <a:gd name="connsiteX4" fmla="*/ 11818 w 114020"/>
                      <a:gd name="connsiteY4" fmla="*/ 93440 h 93440"/>
                      <a:gd name="connsiteX5" fmla="*/ 114021 w 114020"/>
                      <a:gd name="connsiteY5" fmla="*/ 4763 h 93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4020" h="93440">
                        <a:moveTo>
                          <a:pt x="82779" y="0"/>
                        </a:moveTo>
                        <a:lnTo>
                          <a:pt x="80969" y="0"/>
                        </a:lnTo>
                        <a:lnTo>
                          <a:pt x="6" y="70199"/>
                        </a:lnTo>
                        <a:cubicBezTo>
                          <a:pt x="-110" y="76801"/>
                          <a:pt x="1360" y="83334"/>
                          <a:pt x="4293" y="89249"/>
                        </a:cubicBezTo>
                        <a:cubicBezTo>
                          <a:pt x="6432" y="91225"/>
                          <a:pt x="9011" y="92662"/>
                          <a:pt x="11818" y="93440"/>
                        </a:cubicBezTo>
                        <a:lnTo>
                          <a:pt x="114021" y="4763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80" name="Freeform: Shape 1179">
                    <a:extLst>
                      <a:ext uri="{FF2B5EF4-FFF2-40B4-BE49-F238E27FC236}">
                        <a16:creationId xmlns:a16="http://schemas.microsoft.com/office/drawing/2014/main" id="{DAB331AA-96E6-1893-6FBD-59CB09B04EDB}"/>
                      </a:ext>
                    </a:extLst>
                  </p:cNvPr>
                  <p:cNvSpPr/>
                  <p:nvPr/>
                </p:nvSpPr>
                <p:spPr>
                  <a:xfrm>
                    <a:off x="7250696" y="2388608"/>
                    <a:ext cx="92106" cy="79819"/>
                  </a:xfrm>
                  <a:custGeom>
                    <a:avLst/>
                    <a:gdLst>
                      <a:gd name="connsiteX0" fmla="*/ 61627 w 92106"/>
                      <a:gd name="connsiteY0" fmla="*/ 0 h 79819"/>
                      <a:gd name="connsiteX1" fmla="*/ 0 w 92106"/>
                      <a:gd name="connsiteY1" fmla="*/ 53245 h 79819"/>
                      <a:gd name="connsiteX2" fmla="*/ 4667 w 92106"/>
                      <a:gd name="connsiteY2" fmla="*/ 67246 h 79819"/>
                      <a:gd name="connsiteX3" fmla="*/ 6572 w 92106"/>
                      <a:gd name="connsiteY3" fmla="*/ 75629 h 79819"/>
                      <a:gd name="connsiteX4" fmla="*/ 7429 w 92106"/>
                      <a:gd name="connsiteY4" fmla="*/ 79819 h 79819"/>
                      <a:gd name="connsiteX5" fmla="*/ 92107 w 92106"/>
                      <a:gd name="connsiteY5" fmla="*/ 6382 h 79819"/>
                      <a:gd name="connsiteX6" fmla="*/ 61626 w 92106"/>
                      <a:gd name="connsiteY6" fmla="*/ 0 h 798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106" h="79819">
                        <a:moveTo>
                          <a:pt x="61627" y="0"/>
                        </a:moveTo>
                        <a:lnTo>
                          <a:pt x="0" y="53245"/>
                        </a:lnTo>
                        <a:cubicBezTo>
                          <a:pt x="2097" y="57714"/>
                          <a:pt x="3663" y="62413"/>
                          <a:pt x="4667" y="67246"/>
                        </a:cubicBezTo>
                        <a:lnTo>
                          <a:pt x="6572" y="75629"/>
                        </a:lnTo>
                        <a:cubicBezTo>
                          <a:pt x="6572" y="77152"/>
                          <a:pt x="7144" y="78581"/>
                          <a:pt x="7429" y="79819"/>
                        </a:cubicBezTo>
                        <a:lnTo>
                          <a:pt x="92107" y="6382"/>
                        </a:lnTo>
                        <a:cubicBezTo>
                          <a:pt x="82105" y="3557"/>
                          <a:pt x="71921" y="1424"/>
                          <a:pt x="61626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id="{524FD1B2-2898-F871-9626-60B9E6DB881B}"/>
                      </a:ext>
                    </a:extLst>
                  </p:cNvPr>
                  <p:cNvSpPr/>
                  <p:nvPr/>
                </p:nvSpPr>
                <p:spPr>
                  <a:xfrm>
                    <a:off x="7118393" y="2368891"/>
                    <a:ext cx="61531" cy="55911"/>
                  </a:xfrm>
                  <a:custGeom>
                    <a:avLst/>
                    <a:gdLst>
                      <a:gd name="connsiteX0" fmla="*/ 38290 w 61531"/>
                      <a:gd name="connsiteY0" fmla="*/ 0 h 55911"/>
                      <a:gd name="connsiteX1" fmla="*/ 1524 w 61531"/>
                      <a:gd name="connsiteY1" fmla="*/ 31623 h 55911"/>
                      <a:gd name="connsiteX2" fmla="*/ 0 w 61531"/>
                      <a:gd name="connsiteY2" fmla="*/ 55912 h 55911"/>
                      <a:gd name="connsiteX3" fmla="*/ 61531 w 61531"/>
                      <a:gd name="connsiteY3" fmla="*/ 2572 h 55911"/>
                      <a:gd name="connsiteX4" fmla="*/ 38290 w 61531"/>
                      <a:gd name="connsiteY4" fmla="*/ 0 h 55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531" h="55911">
                        <a:moveTo>
                          <a:pt x="38290" y="0"/>
                        </a:moveTo>
                        <a:lnTo>
                          <a:pt x="1524" y="31623"/>
                        </a:lnTo>
                        <a:cubicBezTo>
                          <a:pt x="762" y="39434"/>
                          <a:pt x="190" y="47911"/>
                          <a:pt x="0" y="55912"/>
                        </a:cubicBezTo>
                        <a:lnTo>
                          <a:pt x="61531" y="2572"/>
                        </a:lnTo>
                        <a:cubicBezTo>
                          <a:pt x="53245" y="1429"/>
                          <a:pt x="45339" y="572"/>
                          <a:pt x="38290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id="{687FE8D9-AD78-059F-7CE1-1F53B91C667F}"/>
                      </a:ext>
                    </a:extLst>
                  </p:cNvPr>
                  <p:cNvSpPr/>
                  <p:nvPr/>
                </p:nvSpPr>
                <p:spPr>
                  <a:xfrm>
                    <a:off x="7158399" y="2382798"/>
                    <a:ext cx="127920" cy="91916"/>
                  </a:xfrm>
                  <a:custGeom>
                    <a:avLst/>
                    <a:gdLst>
                      <a:gd name="connsiteX0" fmla="*/ 25717 w 127920"/>
                      <a:gd name="connsiteY0" fmla="*/ 90773 h 91916"/>
                      <a:gd name="connsiteX1" fmla="*/ 48101 w 127920"/>
                      <a:gd name="connsiteY1" fmla="*/ 71723 h 91916"/>
                      <a:gd name="connsiteX2" fmla="*/ 64389 w 127920"/>
                      <a:gd name="connsiteY2" fmla="*/ 45053 h 91916"/>
                      <a:gd name="connsiteX3" fmla="*/ 68104 w 127920"/>
                      <a:gd name="connsiteY3" fmla="*/ 44005 h 91916"/>
                      <a:gd name="connsiteX4" fmla="*/ 71723 w 127920"/>
                      <a:gd name="connsiteY4" fmla="*/ 44005 h 91916"/>
                      <a:gd name="connsiteX5" fmla="*/ 78772 w 127920"/>
                      <a:gd name="connsiteY5" fmla="*/ 45529 h 91916"/>
                      <a:gd name="connsiteX6" fmla="*/ 127921 w 127920"/>
                      <a:gd name="connsiteY6" fmla="*/ 2857 h 91916"/>
                      <a:gd name="connsiteX7" fmla="*/ 104775 w 127920"/>
                      <a:gd name="connsiteY7" fmla="*/ 0 h 91916"/>
                      <a:gd name="connsiteX8" fmla="*/ 0 w 127920"/>
                      <a:gd name="connsiteY8" fmla="*/ 90964 h 91916"/>
                      <a:gd name="connsiteX9" fmla="*/ 15716 w 127920"/>
                      <a:gd name="connsiteY9" fmla="*/ 91916 h 91916"/>
                      <a:gd name="connsiteX10" fmla="*/ 25717 w 127920"/>
                      <a:gd name="connsiteY10" fmla="*/ 90773 h 9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7920" h="91916">
                        <a:moveTo>
                          <a:pt x="25717" y="90773"/>
                        </a:moveTo>
                        <a:lnTo>
                          <a:pt x="48101" y="71723"/>
                        </a:lnTo>
                        <a:lnTo>
                          <a:pt x="64389" y="45053"/>
                        </a:lnTo>
                        <a:lnTo>
                          <a:pt x="68104" y="44005"/>
                        </a:lnTo>
                        <a:cubicBezTo>
                          <a:pt x="69308" y="43893"/>
                          <a:pt x="70519" y="43893"/>
                          <a:pt x="71723" y="44005"/>
                        </a:cubicBezTo>
                        <a:cubicBezTo>
                          <a:pt x="74153" y="44017"/>
                          <a:pt x="76554" y="44536"/>
                          <a:pt x="78772" y="45529"/>
                        </a:cubicBezTo>
                        <a:lnTo>
                          <a:pt x="127921" y="2857"/>
                        </a:lnTo>
                        <a:lnTo>
                          <a:pt x="104775" y="0"/>
                        </a:lnTo>
                        <a:lnTo>
                          <a:pt x="0" y="90964"/>
                        </a:lnTo>
                        <a:cubicBezTo>
                          <a:pt x="5048" y="91535"/>
                          <a:pt x="10287" y="91821"/>
                          <a:pt x="15716" y="91916"/>
                        </a:cubicBezTo>
                        <a:cubicBezTo>
                          <a:pt x="19526" y="91154"/>
                          <a:pt x="22860" y="90964"/>
                          <a:pt x="25717" y="90773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:a16="http://schemas.microsoft.com/office/drawing/2014/main" id="{8DACDE88-6251-D196-DC28-A47878F2BAE2}"/>
                      </a:ext>
                    </a:extLst>
                  </p:cNvPr>
                  <p:cNvSpPr/>
                  <p:nvPr/>
                </p:nvSpPr>
                <p:spPr>
                  <a:xfrm>
                    <a:off x="7276223" y="2414421"/>
                    <a:ext cx="77724" cy="70389"/>
                  </a:xfrm>
                  <a:custGeom>
                    <a:avLst/>
                    <a:gdLst>
                      <a:gd name="connsiteX0" fmla="*/ 76771 w 77724"/>
                      <a:gd name="connsiteY0" fmla="*/ 20955 h 70389"/>
                      <a:gd name="connsiteX1" fmla="*/ 77724 w 77724"/>
                      <a:gd name="connsiteY1" fmla="*/ 0 h 70389"/>
                      <a:gd name="connsiteX2" fmla="*/ 0 w 77724"/>
                      <a:gd name="connsiteY2" fmla="*/ 67437 h 70389"/>
                      <a:gd name="connsiteX3" fmla="*/ 19907 w 77724"/>
                      <a:gd name="connsiteY3" fmla="*/ 70390 h 70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724" h="70389">
                        <a:moveTo>
                          <a:pt x="76771" y="20955"/>
                        </a:moveTo>
                        <a:cubicBezTo>
                          <a:pt x="77343" y="14478"/>
                          <a:pt x="77629" y="7429"/>
                          <a:pt x="77724" y="0"/>
                        </a:cubicBezTo>
                        <a:lnTo>
                          <a:pt x="0" y="67437"/>
                        </a:lnTo>
                        <a:cubicBezTo>
                          <a:pt x="5620" y="68485"/>
                          <a:pt x="12478" y="69532"/>
                          <a:pt x="19907" y="7039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:a16="http://schemas.microsoft.com/office/drawing/2014/main" id="{93EC9D0E-3756-A91D-5B6B-6F9F02F1FEA5}"/>
                      </a:ext>
                    </a:extLst>
                  </p:cNvPr>
                  <p:cNvSpPr/>
                  <p:nvPr/>
                </p:nvSpPr>
                <p:spPr>
                  <a:xfrm>
                    <a:off x="7118556" y="2368224"/>
                    <a:ext cx="235375" cy="99726"/>
                  </a:xfrm>
                  <a:custGeom>
                    <a:avLst/>
                    <a:gdLst>
                      <a:gd name="connsiteX0" fmla="*/ 235295 w 235375"/>
                      <a:gd name="connsiteY0" fmla="*/ 32956 h 99726"/>
                      <a:gd name="connsiteX1" fmla="*/ 137569 w 235375"/>
                      <a:gd name="connsiteY1" fmla="*/ 12954 h 99726"/>
                      <a:gd name="connsiteX2" fmla="*/ 119376 w 235375"/>
                      <a:gd name="connsiteY2" fmla="*/ 10858 h 99726"/>
                      <a:gd name="connsiteX3" fmla="*/ 83181 w 235375"/>
                      <a:gd name="connsiteY3" fmla="*/ 6096 h 99726"/>
                      <a:gd name="connsiteX4" fmla="*/ 25079 w 235375"/>
                      <a:gd name="connsiteY4" fmla="*/ 0 h 99726"/>
                      <a:gd name="connsiteX5" fmla="*/ 6791 w 235375"/>
                      <a:gd name="connsiteY5" fmla="*/ 3524 h 99726"/>
                      <a:gd name="connsiteX6" fmla="*/ 4695 w 235375"/>
                      <a:gd name="connsiteY6" fmla="*/ 94679 h 99726"/>
                      <a:gd name="connsiteX7" fmla="*/ 14220 w 235375"/>
                      <a:gd name="connsiteY7" fmla="*/ 99727 h 99726"/>
                      <a:gd name="connsiteX8" fmla="*/ 10982 w 235375"/>
                      <a:gd name="connsiteY8" fmla="*/ 28289 h 99726"/>
                      <a:gd name="connsiteX9" fmla="*/ 102612 w 235375"/>
                      <a:gd name="connsiteY9" fmla="*/ 16288 h 99726"/>
                      <a:gd name="connsiteX10" fmla="*/ 225485 w 235375"/>
                      <a:gd name="connsiteY10" fmla="*/ 35338 h 99726"/>
                      <a:gd name="connsiteX11" fmla="*/ 234152 w 235375"/>
                      <a:gd name="connsiteY11" fmla="*/ 68771 h 99726"/>
                      <a:gd name="connsiteX12" fmla="*/ 235295 w 235375"/>
                      <a:gd name="connsiteY12" fmla="*/ 32956 h 99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5375" h="99726">
                        <a:moveTo>
                          <a:pt x="235295" y="32956"/>
                        </a:moveTo>
                        <a:cubicBezTo>
                          <a:pt x="229771" y="23431"/>
                          <a:pt x="174240" y="17240"/>
                          <a:pt x="137569" y="12954"/>
                        </a:cubicBezTo>
                        <a:lnTo>
                          <a:pt x="119376" y="10858"/>
                        </a:lnTo>
                        <a:lnTo>
                          <a:pt x="83181" y="6096"/>
                        </a:lnTo>
                        <a:cubicBezTo>
                          <a:pt x="63945" y="2960"/>
                          <a:pt x="44546" y="925"/>
                          <a:pt x="25079" y="0"/>
                        </a:cubicBezTo>
                        <a:cubicBezTo>
                          <a:pt x="8219" y="0"/>
                          <a:pt x="6791" y="3524"/>
                          <a:pt x="6791" y="3524"/>
                        </a:cubicBezTo>
                        <a:cubicBezTo>
                          <a:pt x="218" y="23717"/>
                          <a:pt x="-3496" y="84106"/>
                          <a:pt x="4695" y="94679"/>
                        </a:cubicBezTo>
                        <a:cubicBezTo>
                          <a:pt x="7433" y="97082"/>
                          <a:pt x="10695" y="98811"/>
                          <a:pt x="14220" y="99727"/>
                        </a:cubicBezTo>
                        <a:cubicBezTo>
                          <a:pt x="-1306" y="94107"/>
                          <a:pt x="7076" y="43529"/>
                          <a:pt x="10982" y="28289"/>
                        </a:cubicBezTo>
                        <a:cubicBezTo>
                          <a:pt x="14887" y="13049"/>
                          <a:pt x="14125" y="7429"/>
                          <a:pt x="102612" y="16288"/>
                        </a:cubicBezTo>
                        <a:cubicBezTo>
                          <a:pt x="191100" y="25146"/>
                          <a:pt x="217579" y="27432"/>
                          <a:pt x="225485" y="35338"/>
                        </a:cubicBezTo>
                        <a:cubicBezTo>
                          <a:pt x="232579" y="44946"/>
                          <a:pt x="235684" y="56925"/>
                          <a:pt x="234152" y="68771"/>
                        </a:cubicBezTo>
                        <a:cubicBezTo>
                          <a:pt x="235175" y="56862"/>
                          <a:pt x="235557" y="44906"/>
                          <a:pt x="235295" y="3295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9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:a16="http://schemas.microsoft.com/office/drawing/2014/main" id="{A6AE21AF-E991-3F1F-DA53-0A83D78DD597}"/>
                      </a:ext>
                    </a:extLst>
                  </p:cNvPr>
                  <p:cNvSpPr/>
                  <p:nvPr/>
                </p:nvSpPr>
                <p:spPr>
                  <a:xfrm>
                    <a:off x="7118175" y="2368224"/>
                    <a:ext cx="125567" cy="105854"/>
                  </a:xfrm>
                  <a:custGeom>
                    <a:avLst/>
                    <a:gdLst>
                      <a:gd name="connsiteX0" fmla="*/ 125567 w 125567"/>
                      <a:gd name="connsiteY0" fmla="*/ 11525 h 105854"/>
                      <a:gd name="connsiteX1" fmla="*/ 119376 w 125567"/>
                      <a:gd name="connsiteY1" fmla="*/ 10858 h 105854"/>
                      <a:gd name="connsiteX2" fmla="*/ 83181 w 125567"/>
                      <a:gd name="connsiteY2" fmla="*/ 6096 h 105854"/>
                      <a:gd name="connsiteX3" fmla="*/ 25078 w 125567"/>
                      <a:gd name="connsiteY3" fmla="*/ 0 h 105854"/>
                      <a:gd name="connsiteX4" fmla="*/ 6791 w 125567"/>
                      <a:gd name="connsiteY4" fmla="*/ 3524 h 105854"/>
                      <a:gd name="connsiteX5" fmla="*/ 4695 w 125567"/>
                      <a:gd name="connsiteY5" fmla="*/ 94679 h 105854"/>
                      <a:gd name="connsiteX6" fmla="*/ 55368 w 125567"/>
                      <a:gd name="connsiteY6" fmla="*/ 105727 h 105854"/>
                      <a:gd name="connsiteX7" fmla="*/ 77561 w 125567"/>
                      <a:gd name="connsiteY7" fmla="*/ 103060 h 105854"/>
                      <a:gd name="connsiteX8" fmla="*/ 84515 w 125567"/>
                      <a:gd name="connsiteY8" fmla="*/ 91535 h 105854"/>
                      <a:gd name="connsiteX9" fmla="*/ 74990 w 125567"/>
                      <a:gd name="connsiteY9" fmla="*/ 84201 h 105854"/>
                      <a:gd name="connsiteX10" fmla="*/ 37937 w 125567"/>
                      <a:gd name="connsiteY10" fmla="*/ 81534 h 105854"/>
                      <a:gd name="connsiteX11" fmla="*/ 39176 w 125567"/>
                      <a:gd name="connsiteY11" fmla="*/ 32194 h 105854"/>
                      <a:gd name="connsiteX12" fmla="*/ 125567 w 125567"/>
                      <a:gd name="connsiteY12" fmla="*/ 11525 h 1058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5567" h="105854">
                        <a:moveTo>
                          <a:pt x="125567" y="11525"/>
                        </a:moveTo>
                        <a:lnTo>
                          <a:pt x="119376" y="10858"/>
                        </a:lnTo>
                        <a:lnTo>
                          <a:pt x="83181" y="6096"/>
                        </a:lnTo>
                        <a:cubicBezTo>
                          <a:pt x="63945" y="2960"/>
                          <a:pt x="44546" y="925"/>
                          <a:pt x="25078" y="0"/>
                        </a:cubicBezTo>
                        <a:cubicBezTo>
                          <a:pt x="8219" y="0"/>
                          <a:pt x="6791" y="3524"/>
                          <a:pt x="6791" y="3524"/>
                        </a:cubicBezTo>
                        <a:cubicBezTo>
                          <a:pt x="218" y="23717"/>
                          <a:pt x="-3496" y="84106"/>
                          <a:pt x="4695" y="94679"/>
                        </a:cubicBezTo>
                        <a:cubicBezTo>
                          <a:pt x="8029" y="99060"/>
                          <a:pt x="29555" y="105537"/>
                          <a:pt x="55368" y="105727"/>
                        </a:cubicBezTo>
                        <a:cubicBezTo>
                          <a:pt x="62867" y="106212"/>
                          <a:pt x="70391" y="105308"/>
                          <a:pt x="77561" y="103060"/>
                        </a:cubicBezTo>
                        <a:lnTo>
                          <a:pt x="84515" y="91535"/>
                        </a:lnTo>
                        <a:cubicBezTo>
                          <a:pt x="87658" y="84677"/>
                          <a:pt x="79657" y="84010"/>
                          <a:pt x="74990" y="84201"/>
                        </a:cubicBezTo>
                        <a:cubicBezTo>
                          <a:pt x="58130" y="84201"/>
                          <a:pt x="49939" y="88868"/>
                          <a:pt x="37937" y="81534"/>
                        </a:cubicBezTo>
                        <a:cubicBezTo>
                          <a:pt x="22316" y="72009"/>
                          <a:pt x="27555" y="40386"/>
                          <a:pt x="39176" y="32194"/>
                        </a:cubicBezTo>
                        <a:cubicBezTo>
                          <a:pt x="63369" y="15335"/>
                          <a:pt x="74609" y="6953"/>
                          <a:pt x="125567" y="11525"/>
                        </a:cubicBezTo>
                        <a:close/>
                      </a:path>
                    </a:pathLst>
                  </a:custGeom>
                  <a:solidFill>
                    <a:srgbClr val="132B4C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</p:grpSp>
          </p:grp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82F4828A-890E-79CB-28B8-48EEA469ADE5}"/>
                  </a:ext>
                </a:extLst>
              </p:cNvPr>
              <p:cNvSpPr/>
              <p:nvPr/>
            </p:nvSpPr>
            <p:spPr>
              <a:xfrm>
                <a:off x="6768822" y="2192774"/>
                <a:ext cx="863713" cy="2519568"/>
              </a:xfrm>
              <a:custGeom>
                <a:avLst/>
                <a:gdLst>
                  <a:gd name="connsiteX0" fmla="*/ 334617 w 863713"/>
                  <a:gd name="connsiteY0" fmla="*/ 1362837 h 2519568"/>
                  <a:gd name="connsiteX1" fmla="*/ 369860 w 863713"/>
                  <a:gd name="connsiteY1" fmla="*/ 1355122 h 2519568"/>
                  <a:gd name="connsiteX2" fmla="*/ 430153 w 863713"/>
                  <a:gd name="connsiteY2" fmla="*/ 1269397 h 2519568"/>
                  <a:gd name="connsiteX3" fmla="*/ 216793 w 863713"/>
                  <a:gd name="connsiteY3" fmla="*/ 1309878 h 2519568"/>
                  <a:gd name="connsiteX4" fmla="*/ 35818 w 863713"/>
                  <a:gd name="connsiteY4" fmla="*/ 1398842 h 2519568"/>
                  <a:gd name="connsiteX5" fmla="*/ 35818 w 863713"/>
                  <a:gd name="connsiteY5" fmla="*/ 1557433 h 2519568"/>
                  <a:gd name="connsiteX6" fmla="*/ 107351 w 863713"/>
                  <a:gd name="connsiteY6" fmla="*/ 1747933 h 2519568"/>
                  <a:gd name="connsiteX7" fmla="*/ 149451 w 863713"/>
                  <a:gd name="connsiteY7" fmla="*/ 1832800 h 2519568"/>
                  <a:gd name="connsiteX8" fmla="*/ 158976 w 863713"/>
                  <a:gd name="connsiteY8" fmla="*/ 1943481 h 2519568"/>
                  <a:gd name="connsiteX9" fmla="*/ 60012 w 863713"/>
                  <a:gd name="connsiteY9" fmla="*/ 2077593 h 2519568"/>
                  <a:gd name="connsiteX10" fmla="*/ 2862 w 863713"/>
                  <a:gd name="connsiteY10" fmla="*/ 2041589 h 2519568"/>
                  <a:gd name="connsiteX11" fmla="*/ 14958 w 863713"/>
                  <a:gd name="connsiteY11" fmla="*/ 2098739 h 2519568"/>
                  <a:gd name="connsiteX12" fmla="*/ 14958 w 863713"/>
                  <a:gd name="connsiteY12" fmla="*/ 2098739 h 2519568"/>
                  <a:gd name="connsiteX13" fmla="*/ 46296 w 863713"/>
                  <a:gd name="connsiteY13" fmla="*/ 2120265 h 2519568"/>
                  <a:gd name="connsiteX14" fmla="*/ 129163 w 863713"/>
                  <a:gd name="connsiteY14" fmla="*/ 2094071 h 2519568"/>
                  <a:gd name="connsiteX15" fmla="*/ 198410 w 863713"/>
                  <a:gd name="connsiteY15" fmla="*/ 1985296 h 2519568"/>
                  <a:gd name="connsiteX16" fmla="*/ 191647 w 863713"/>
                  <a:gd name="connsiteY16" fmla="*/ 1901095 h 2519568"/>
                  <a:gd name="connsiteX17" fmla="*/ 202696 w 863713"/>
                  <a:gd name="connsiteY17" fmla="*/ 1843469 h 2519568"/>
                  <a:gd name="connsiteX18" fmla="*/ 218031 w 863713"/>
                  <a:gd name="connsiteY18" fmla="*/ 1784414 h 2519568"/>
                  <a:gd name="connsiteX19" fmla="*/ 196219 w 863713"/>
                  <a:gd name="connsiteY19" fmla="*/ 1758506 h 2519568"/>
                  <a:gd name="connsiteX20" fmla="*/ 158119 w 863713"/>
                  <a:gd name="connsiteY20" fmla="*/ 1724025 h 2519568"/>
                  <a:gd name="connsiteX21" fmla="*/ 139069 w 863713"/>
                  <a:gd name="connsiteY21" fmla="*/ 1708404 h 2519568"/>
                  <a:gd name="connsiteX22" fmla="*/ 140974 w 863713"/>
                  <a:gd name="connsiteY22" fmla="*/ 1718500 h 2519568"/>
                  <a:gd name="connsiteX23" fmla="*/ 126782 w 863713"/>
                  <a:gd name="connsiteY23" fmla="*/ 1643539 h 2519568"/>
                  <a:gd name="connsiteX24" fmla="*/ 130402 w 863713"/>
                  <a:gd name="connsiteY24" fmla="*/ 1633442 h 2519568"/>
                  <a:gd name="connsiteX25" fmla="*/ 118590 w 863713"/>
                  <a:gd name="connsiteY25" fmla="*/ 1563910 h 2519568"/>
                  <a:gd name="connsiteX26" fmla="*/ 115923 w 863713"/>
                  <a:gd name="connsiteY26" fmla="*/ 1569720 h 2519568"/>
                  <a:gd name="connsiteX27" fmla="*/ 91539 w 863713"/>
                  <a:gd name="connsiteY27" fmla="*/ 1415987 h 2519568"/>
                  <a:gd name="connsiteX28" fmla="*/ 112399 w 863713"/>
                  <a:gd name="connsiteY28" fmla="*/ 1411510 h 2519568"/>
                  <a:gd name="connsiteX29" fmla="*/ 863350 w 863713"/>
                  <a:gd name="connsiteY29" fmla="*/ 992029 h 2519568"/>
                  <a:gd name="connsiteX30" fmla="*/ 831537 w 863713"/>
                  <a:gd name="connsiteY30" fmla="*/ 744379 h 2519568"/>
                  <a:gd name="connsiteX31" fmla="*/ 775244 w 863713"/>
                  <a:gd name="connsiteY31" fmla="*/ 666845 h 2519568"/>
                  <a:gd name="connsiteX32" fmla="*/ 787817 w 863713"/>
                  <a:gd name="connsiteY32" fmla="*/ 482251 h 2519568"/>
                  <a:gd name="connsiteX33" fmla="*/ 665421 w 863713"/>
                  <a:gd name="connsiteY33" fmla="*/ 458629 h 2519568"/>
                  <a:gd name="connsiteX34" fmla="*/ 666278 w 863713"/>
                  <a:gd name="connsiteY34" fmla="*/ 364522 h 2519568"/>
                  <a:gd name="connsiteX35" fmla="*/ 676374 w 863713"/>
                  <a:gd name="connsiteY35" fmla="*/ 344615 h 2519568"/>
                  <a:gd name="connsiteX36" fmla="*/ 711331 w 863713"/>
                  <a:gd name="connsiteY36" fmla="*/ 332518 h 2519568"/>
                  <a:gd name="connsiteX37" fmla="*/ 731334 w 863713"/>
                  <a:gd name="connsiteY37" fmla="*/ 251365 h 2519568"/>
                  <a:gd name="connsiteX38" fmla="*/ 728095 w 863713"/>
                  <a:gd name="connsiteY38" fmla="*/ 248031 h 2519568"/>
                  <a:gd name="connsiteX39" fmla="*/ 706378 w 863713"/>
                  <a:gd name="connsiteY39" fmla="*/ 87630 h 2519568"/>
                  <a:gd name="connsiteX40" fmla="*/ 575314 w 863713"/>
                  <a:gd name="connsiteY40" fmla="*/ 6572 h 2519568"/>
                  <a:gd name="connsiteX41" fmla="*/ 493875 w 863713"/>
                  <a:gd name="connsiteY41" fmla="*/ 0 h 2519568"/>
                  <a:gd name="connsiteX42" fmla="*/ 570075 w 863713"/>
                  <a:gd name="connsiteY42" fmla="*/ 44006 h 2519568"/>
                  <a:gd name="connsiteX43" fmla="*/ 537595 w 863713"/>
                  <a:gd name="connsiteY43" fmla="*/ 129731 h 2519568"/>
                  <a:gd name="connsiteX44" fmla="*/ 564646 w 863713"/>
                  <a:gd name="connsiteY44" fmla="*/ 164211 h 2519568"/>
                  <a:gd name="connsiteX45" fmla="*/ 538453 w 863713"/>
                  <a:gd name="connsiteY45" fmla="*/ 186690 h 2519568"/>
                  <a:gd name="connsiteX46" fmla="*/ 560931 w 863713"/>
                  <a:gd name="connsiteY46" fmla="*/ 246602 h 2519568"/>
                  <a:gd name="connsiteX47" fmla="*/ 506448 w 863713"/>
                  <a:gd name="connsiteY47" fmla="*/ 300228 h 2519568"/>
                  <a:gd name="connsiteX48" fmla="*/ 559789 w 863713"/>
                  <a:gd name="connsiteY48" fmla="*/ 303657 h 2519568"/>
                  <a:gd name="connsiteX49" fmla="*/ 563217 w 863713"/>
                  <a:gd name="connsiteY49" fmla="*/ 373761 h 2519568"/>
                  <a:gd name="connsiteX50" fmla="*/ 525117 w 863713"/>
                  <a:gd name="connsiteY50" fmla="*/ 404241 h 2519568"/>
                  <a:gd name="connsiteX51" fmla="*/ 631702 w 863713"/>
                  <a:gd name="connsiteY51" fmla="*/ 349853 h 2519568"/>
                  <a:gd name="connsiteX52" fmla="*/ 631702 w 863713"/>
                  <a:gd name="connsiteY52" fmla="*/ 505206 h 2519568"/>
                  <a:gd name="connsiteX53" fmla="*/ 613509 w 863713"/>
                  <a:gd name="connsiteY53" fmla="*/ 629031 h 2519568"/>
                  <a:gd name="connsiteX54" fmla="*/ 654467 w 863713"/>
                  <a:gd name="connsiteY54" fmla="*/ 843820 h 2519568"/>
                  <a:gd name="connsiteX55" fmla="*/ 673517 w 863713"/>
                  <a:gd name="connsiteY55" fmla="*/ 904208 h 2519568"/>
                  <a:gd name="connsiteX56" fmla="*/ 683804 w 863713"/>
                  <a:gd name="connsiteY56" fmla="*/ 930878 h 2519568"/>
                  <a:gd name="connsiteX57" fmla="*/ 688376 w 863713"/>
                  <a:gd name="connsiteY57" fmla="*/ 941165 h 2519568"/>
                  <a:gd name="connsiteX58" fmla="*/ 685042 w 863713"/>
                  <a:gd name="connsiteY58" fmla="*/ 950024 h 2519568"/>
                  <a:gd name="connsiteX59" fmla="*/ 678851 w 863713"/>
                  <a:gd name="connsiteY59" fmla="*/ 958501 h 2519568"/>
                  <a:gd name="connsiteX60" fmla="*/ 650276 w 863713"/>
                  <a:gd name="connsiteY60" fmla="*/ 990028 h 2519568"/>
                  <a:gd name="connsiteX61" fmla="*/ 640751 w 863713"/>
                  <a:gd name="connsiteY61" fmla="*/ 1004792 h 2519568"/>
                  <a:gd name="connsiteX62" fmla="*/ 639513 w 863713"/>
                  <a:gd name="connsiteY62" fmla="*/ 1011650 h 2519568"/>
                  <a:gd name="connsiteX63" fmla="*/ 643513 w 863713"/>
                  <a:gd name="connsiteY63" fmla="*/ 1015841 h 2519568"/>
                  <a:gd name="connsiteX64" fmla="*/ 673136 w 863713"/>
                  <a:gd name="connsiteY64" fmla="*/ 1010888 h 2519568"/>
                  <a:gd name="connsiteX65" fmla="*/ 703806 w 863713"/>
                  <a:gd name="connsiteY65" fmla="*/ 994601 h 2519568"/>
                  <a:gd name="connsiteX66" fmla="*/ 676755 w 863713"/>
                  <a:gd name="connsiteY66" fmla="*/ 1042226 h 2519568"/>
                  <a:gd name="connsiteX67" fmla="*/ 662849 w 863713"/>
                  <a:gd name="connsiteY67" fmla="*/ 1084802 h 2519568"/>
                  <a:gd name="connsiteX68" fmla="*/ 686090 w 863713"/>
                  <a:gd name="connsiteY68" fmla="*/ 1084136 h 2519568"/>
                  <a:gd name="connsiteX69" fmla="*/ 702568 w 863713"/>
                  <a:gd name="connsiteY69" fmla="*/ 1065657 h 2519568"/>
                  <a:gd name="connsiteX70" fmla="*/ 727619 w 863713"/>
                  <a:gd name="connsiteY70" fmla="*/ 1035177 h 2519568"/>
                  <a:gd name="connsiteX71" fmla="*/ 735334 w 863713"/>
                  <a:gd name="connsiteY71" fmla="*/ 1029272 h 2519568"/>
                  <a:gd name="connsiteX72" fmla="*/ 751336 w 863713"/>
                  <a:gd name="connsiteY72" fmla="*/ 1037177 h 2519568"/>
                  <a:gd name="connsiteX73" fmla="*/ 754670 w 863713"/>
                  <a:gd name="connsiteY73" fmla="*/ 1056227 h 2519568"/>
                  <a:gd name="connsiteX74" fmla="*/ 755241 w 863713"/>
                  <a:gd name="connsiteY74" fmla="*/ 1088612 h 2519568"/>
                  <a:gd name="connsiteX75" fmla="*/ 763052 w 863713"/>
                  <a:gd name="connsiteY75" fmla="*/ 1110615 h 2519568"/>
                  <a:gd name="connsiteX76" fmla="*/ 777816 w 863713"/>
                  <a:gd name="connsiteY76" fmla="*/ 1109853 h 2519568"/>
                  <a:gd name="connsiteX77" fmla="*/ 783721 w 863713"/>
                  <a:gd name="connsiteY77" fmla="*/ 1102233 h 2519568"/>
                  <a:gd name="connsiteX78" fmla="*/ 790198 w 863713"/>
                  <a:gd name="connsiteY78" fmla="*/ 1097756 h 2519568"/>
                  <a:gd name="connsiteX79" fmla="*/ 797628 w 863713"/>
                  <a:gd name="connsiteY79" fmla="*/ 1105281 h 2519568"/>
                  <a:gd name="connsiteX80" fmla="*/ 802200 w 863713"/>
                  <a:gd name="connsiteY80" fmla="*/ 1111568 h 2519568"/>
                  <a:gd name="connsiteX81" fmla="*/ 715427 w 863713"/>
                  <a:gd name="connsiteY81" fmla="*/ 1332452 h 2519568"/>
                  <a:gd name="connsiteX82" fmla="*/ 448155 w 863713"/>
                  <a:gd name="connsiteY82" fmla="*/ 1598581 h 2519568"/>
                  <a:gd name="connsiteX83" fmla="*/ 469587 w 863713"/>
                  <a:gd name="connsiteY83" fmla="*/ 1722406 h 2519568"/>
                  <a:gd name="connsiteX84" fmla="*/ 475778 w 863713"/>
                  <a:gd name="connsiteY84" fmla="*/ 2146649 h 2519568"/>
                  <a:gd name="connsiteX85" fmla="*/ 469491 w 863713"/>
                  <a:gd name="connsiteY85" fmla="*/ 2393633 h 2519568"/>
                  <a:gd name="connsiteX86" fmla="*/ 348619 w 863713"/>
                  <a:gd name="connsiteY86" fmla="*/ 2478119 h 2519568"/>
                  <a:gd name="connsiteX87" fmla="*/ 320044 w 863713"/>
                  <a:gd name="connsiteY87" fmla="*/ 2429637 h 2519568"/>
                  <a:gd name="connsiteX88" fmla="*/ 322902 w 863713"/>
                  <a:gd name="connsiteY88" fmla="*/ 2488311 h 2519568"/>
                  <a:gd name="connsiteX89" fmla="*/ 350429 w 863713"/>
                  <a:gd name="connsiteY89" fmla="*/ 2514505 h 2519568"/>
                  <a:gd name="connsiteX90" fmla="*/ 436154 w 863713"/>
                  <a:gd name="connsiteY90" fmla="*/ 2501741 h 2519568"/>
                  <a:gd name="connsiteX91" fmla="*/ 521879 w 863713"/>
                  <a:gd name="connsiteY91" fmla="*/ 2405253 h 2519568"/>
                  <a:gd name="connsiteX92" fmla="*/ 528451 w 863713"/>
                  <a:gd name="connsiteY92" fmla="*/ 2321147 h 2519568"/>
                  <a:gd name="connsiteX93" fmla="*/ 548454 w 863713"/>
                  <a:gd name="connsiteY93" fmla="*/ 2265902 h 2519568"/>
                  <a:gd name="connsiteX94" fmla="*/ 572933 w 863713"/>
                  <a:gd name="connsiteY94" fmla="*/ 2210086 h 2519568"/>
                  <a:gd name="connsiteX95" fmla="*/ 555502 w 863713"/>
                  <a:gd name="connsiteY95" fmla="*/ 2181035 h 2519568"/>
                  <a:gd name="connsiteX96" fmla="*/ 519212 w 863713"/>
                  <a:gd name="connsiteY96" fmla="*/ 2141125 h 2519568"/>
                  <a:gd name="connsiteX97" fmla="*/ 502638 w 863713"/>
                  <a:gd name="connsiteY97" fmla="*/ 2123694 h 2519568"/>
                  <a:gd name="connsiteX98" fmla="*/ 503115 w 863713"/>
                  <a:gd name="connsiteY98" fmla="*/ 2083213 h 2519568"/>
                  <a:gd name="connsiteX99" fmla="*/ 509211 w 863713"/>
                  <a:gd name="connsiteY99" fmla="*/ 2076450 h 2519568"/>
                  <a:gd name="connsiteX100" fmla="*/ 509211 w 863713"/>
                  <a:gd name="connsiteY100" fmla="*/ 2017681 h 2519568"/>
                  <a:gd name="connsiteX101" fmla="*/ 508639 w 863713"/>
                  <a:gd name="connsiteY101" fmla="*/ 2018157 h 2519568"/>
                  <a:gd name="connsiteX102" fmla="*/ 509687 w 863713"/>
                  <a:gd name="connsiteY102" fmla="*/ 1928432 h 2519568"/>
                  <a:gd name="connsiteX103" fmla="*/ 497114 w 863713"/>
                  <a:gd name="connsiteY103" fmla="*/ 1713929 h 2519568"/>
                  <a:gd name="connsiteX104" fmla="*/ 515021 w 863713"/>
                  <a:gd name="connsiteY104" fmla="*/ 1592104 h 2519568"/>
                  <a:gd name="connsiteX105" fmla="*/ 730476 w 863713"/>
                  <a:gd name="connsiteY105" fmla="*/ 1383887 h 2519568"/>
                  <a:gd name="connsiteX106" fmla="*/ 839919 w 863713"/>
                  <a:gd name="connsiteY106" fmla="*/ 1188053 h 2519568"/>
                  <a:gd name="connsiteX107" fmla="*/ 842205 w 863713"/>
                  <a:gd name="connsiteY107" fmla="*/ 1176719 h 2519568"/>
                  <a:gd name="connsiteX108" fmla="*/ 847920 w 863713"/>
                  <a:gd name="connsiteY108" fmla="*/ 1174433 h 2519568"/>
                  <a:gd name="connsiteX109" fmla="*/ 863350 w 863713"/>
                  <a:gd name="connsiteY109" fmla="*/ 992029 h 251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863713" h="2519568">
                    <a:moveTo>
                      <a:pt x="334617" y="1362837"/>
                    </a:moveTo>
                    <a:lnTo>
                      <a:pt x="369860" y="1355122"/>
                    </a:lnTo>
                    <a:lnTo>
                      <a:pt x="430153" y="1269397"/>
                    </a:lnTo>
                    <a:cubicBezTo>
                      <a:pt x="358081" y="1277270"/>
                      <a:pt x="286740" y="1290805"/>
                      <a:pt x="216793" y="1309878"/>
                    </a:cubicBezTo>
                    <a:cubicBezTo>
                      <a:pt x="92301" y="1342835"/>
                      <a:pt x="50582" y="1367028"/>
                      <a:pt x="35818" y="1398842"/>
                    </a:cubicBezTo>
                    <a:cubicBezTo>
                      <a:pt x="21054" y="1430655"/>
                      <a:pt x="15625" y="1462278"/>
                      <a:pt x="35818" y="1557433"/>
                    </a:cubicBezTo>
                    <a:cubicBezTo>
                      <a:pt x="56011" y="1652588"/>
                      <a:pt x="93635" y="1699260"/>
                      <a:pt x="107351" y="1747933"/>
                    </a:cubicBezTo>
                    <a:cubicBezTo>
                      <a:pt x="121067" y="1796606"/>
                      <a:pt x="150785" y="1803368"/>
                      <a:pt x="149451" y="1832800"/>
                    </a:cubicBezTo>
                    <a:cubicBezTo>
                      <a:pt x="148118" y="1862233"/>
                      <a:pt x="157738" y="1888903"/>
                      <a:pt x="158976" y="1943481"/>
                    </a:cubicBezTo>
                    <a:cubicBezTo>
                      <a:pt x="160215" y="1998059"/>
                      <a:pt x="114780" y="2067782"/>
                      <a:pt x="60012" y="2077593"/>
                    </a:cubicBezTo>
                    <a:cubicBezTo>
                      <a:pt x="5243" y="2087404"/>
                      <a:pt x="2862" y="2042636"/>
                      <a:pt x="2862" y="2041589"/>
                    </a:cubicBezTo>
                    <a:cubicBezTo>
                      <a:pt x="-2091" y="2062067"/>
                      <a:pt x="-2091" y="2085975"/>
                      <a:pt x="14958" y="2098739"/>
                    </a:cubicBezTo>
                    <a:lnTo>
                      <a:pt x="14958" y="2098739"/>
                    </a:lnTo>
                    <a:cubicBezTo>
                      <a:pt x="23661" y="2108169"/>
                      <a:pt x="34370" y="2115526"/>
                      <a:pt x="46296" y="2120265"/>
                    </a:cubicBezTo>
                    <a:cubicBezTo>
                      <a:pt x="60964" y="2123980"/>
                      <a:pt x="82300" y="2125790"/>
                      <a:pt x="129163" y="2094071"/>
                    </a:cubicBezTo>
                    <a:cubicBezTo>
                      <a:pt x="167071" y="2069713"/>
                      <a:pt x="192384" y="2029950"/>
                      <a:pt x="198410" y="1985296"/>
                    </a:cubicBezTo>
                    <a:cubicBezTo>
                      <a:pt x="202578" y="1957080"/>
                      <a:pt x="200265" y="1928284"/>
                      <a:pt x="191647" y="1901095"/>
                    </a:cubicBezTo>
                    <a:cubicBezTo>
                      <a:pt x="186599" y="1880140"/>
                      <a:pt x="190885" y="1869472"/>
                      <a:pt x="202696" y="1843469"/>
                    </a:cubicBezTo>
                    <a:cubicBezTo>
                      <a:pt x="211628" y="1824979"/>
                      <a:pt x="216839" y="1804914"/>
                      <a:pt x="218031" y="1784414"/>
                    </a:cubicBezTo>
                    <a:cubicBezTo>
                      <a:pt x="214067" y="1773462"/>
                      <a:pt x="206335" y="1764278"/>
                      <a:pt x="196219" y="1758506"/>
                    </a:cubicBezTo>
                    <a:cubicBezTo>
                      <a:pt x="182408" y="1737836"/>
                      <a:pt x="170692" y="1736693"/>
                      <a:pt x="158119" y="1724025"/>
                    </a:cubicBezTo>
                    <a:cubicBezTo>
                      <a:pt x="148118" y="1713643"/>
                      <a:pt x="146975" y="1704975"/>
                      <a:pt x="139069" y="1708404"/>
                    </a:cubicBezTo>
                    <a:lnTo>
                      <a:pt x="140974" y="1718500"/>
                    </a:lnTo>
                    <a:lnTo>
                      <a:pt x="126782" y="1643539"/>
                    </a:lnTo>
                    <a:cubicBezTo>
                      <a:pt x="128503" y="1640381"/>
                      <a:pt x="129725" y="1636975"/>
                      <a:pt x="130402" y="1633442"/>
                    </a:cubicBezTo>
                    <a:cubicBezTo>
                      <a:pt x="130401" y="1631918"/>
                      <a:pt x="118590" y="1563910"/>
                      <a:pt x="118590" y="1563910"/>
                    </a:cubicBezTo>
                    <a:cubicBezTo>
                      <a:pt x="118590" y="1563910"/>
                      <a:pt x="117733" y="1566100"/>
                      <a:pt x="115923" y="1569720"/>
                    </a:cubicBezTo>
                    <a:lnTo>
                      <a:pt x="91539" y="1415987"/>
                    </a:lnTo>
                    <a:lnTo>
                      <a:pt x="112399" y="1411510"/>
                    </a:lnTo>
                    <a:close/>
                    <a:moveTo>
                      <a:pt x="863350" y="992029"/>
                    </a:moveTo>
                    <a:cubicBezTo>
                      <a:pt x="866589" y="921639"/>
                      <a:pt x="847539" y="868966"/>
                      <a:pt x="831537" y="744379"/>
                    </a:cubicBezTo>
                    <a:cubicBezTo>
                      <a:pt x="831537" y="744379"/>
                      <a:pt x="782197" y="707041"/>
                      <a:pt x="775244" y="666845"/>
                    </a:cubicBezTo>
                    <a:cubicBezTo>
                      <a:pt x="768291" y="626650"/>
                      <a:pt x="775244" y="514445"/>
                      <a:pt x="787817" y="482251"/>
                    </a:cubicBezTo>
                    <a:cubicBezTo>
                      <a:pt x="747458" y="472249"/>
                      <a:pt x="706603" y="464364"/>
                      <a:pt x="665421" y="458629"/>
                    </a:cubicBezTo>
                    <a:lnTo>
                      <a:pt x="666278" y="364522"/>
                    </a:lnTo>
                    <a:cubicBezTo>
                      <a:pt x="669231" y="358140"/>
                      <a:pt x="672660" y="351473"/>
                      <a:pt x="676374" y="344615"/>
                    </a:cubicBezTo>
                    <a:cubicBezTo>
                      <a:pt x="683328" y="346519"/>
                      <a:pt x="694567" y="345281"/>
                      <a:pt x="711331" y="332518"/>
                    </a:cubicBezTo>
                    <a:cubicBezTo>
                      <a:pt x="738954" y="311372"/>
                      <a:pt x="750384" y="273368"/>
                      <a:pt x="731334" y="251365"/>
                    </a:cubicBezTo>
                    <a:cubicBezTo>
                      <a:pt x="730353" y="250162"/>
                      <a:pt x="729269" y="249046"/>
                      <a:pt x="728095" y="248031"/>
                    </a:cubicBezTo>
                    <a:cubicBezTo>
                      <a:pt x="751717" y="193929"/>
                      <a:pt x="759814" y="137065"/>
                      <a:pt x="706378" y="87630"/>
                    </a:cubicBezTo>
                    <a:cubicBezTo>
                      <a:pt x="698472" y="27337"/>
                      <a:pt x="625511" y="12954"/>
                      <a:pt x="575314" y="6572"/>
                    </a:cubicBezTo>
                    <a:cubicBezTo>
                      <a:pt x="548168" y="5334"/>
                      <a:pt x="520926" y="3524"/>
                      <a:pt x="493875" y="0"/>
                    </a:cubicBezTo>
                    <a:cubicBezTo>
                      <a:pt x="553692" y="14573"/>
                      <a:pt x="605985" y="39529"/>
                      <a:pt x="570075" y="44006"/>
                    </a:cubicBezTo>
                    <a:cubicBezTo>
                      <a:pt x="613509" y="69628"/>
                      <a:pt x="619701" y="120682"/>
                      <a:pt x="537595" y="129731"/>
                    </a:cubicBezTo>
                    <a:cubicBezTo>
                      <a:pt x="537595" y="129731"/>
                      <a:pt x="567408" y="135446"/>
                      <a:pt x="564646" y="164211"/>
                    </a:cubicBezTo>
                    <a:lnTo>
                      <a:pt x="538453" y="186690"/>
                    </a:lnTo>
                    <a:cubicBezTo>
                      <a:pt x="556090" y="201225"/>
                      <a:pt x="564655" y="224052"/>
                      <a:pt x="560931" y="246602"/>
                    </a:cubicBezTo>
                    <a:cubicBezTo>
                      <a:pt x="554550" y="284702"/>
                      <a:pt x="506448" y="300228"/>
                      <a:pt x="506448" y="300228"/>
                    </a:cubicBezTo>
                    <a:cubicBezTo>
                      <a:pt x="524066" y="303177"/>
                      <a:pt x="541938" y="304326"/>
                      <a:pt x="559789" y="303657"/>
                    </a:cubicBezTo>
                    <a:cubicBezTo>
                      <a:pt x="569980" y="320707"/>
                      <a:pt x="573981" y="353759"/>
                      <a:pt x="563217" y="373761"/>
                    </a:cubicBezTo>
                    <a:cubicBezTo>
                      <a:pt x="553882" y="387531"/>
                      <a:pt x="540600" y="398155"/>
                      <a:pt x="525117" y="404241"/>
                    </a:cubicBezTo>
                    <a:cubicBezTo>
                      <a:pt x="564265" y="396145"/>
                      <a:pt x="619701" y="374523"/>
                      <a:pt x="631702" y="349853"/>
                    </a:cubicBezTo>
                    <a:cubicBezTo>
                      <a:pt x="631702" y="387001"/>
                      <a:pt x="629988" y="431768"/>
                      <a:pt x="631702" y="505206"/>
                    </a:cubicBezTo>
                    <a:cubicBezTo>
                      <a:pt x="614272" y="547592"/>
                      <a:pt x="612652" y="609981"/>
                      <a:pt x="613509" y="629031"/>
                    </a:cubicBezTo>
                    <a:cubicBezTo>
                      <a:pt x="615414" y="675608"/>
                      <a:pt x="625987" y="740283"/>
                      <a:pt x="654467" y="843820"/>
                    </a:cubicBezTo>
                    <a:cubicBezTo>
                      <a:pt x="659991" y="864203"/>
                      <a:pt x="666373" y="884396"/>
                      <a:pt x="673517" y="904208"/>
                    </a:cubicBezTo>
                    <a:cubicBezTo>
                      <a:pt x="676755" y="913162"/>
                      <a:pt x="680184" y="922020"/>
                      <a:pt x="683804" y="930878"/>
                    </a:cubicBezTo>
                    <a:cubicBezTo>
                      <a:pt x="685233" y="934307"/>
                      <a:pt x="687138" y="937736"/>
                      <a:pt x="688376" y="941165"/>
                    </a:cubicBezTo>
                    <a:cubicBezTo>
                      <a:pt x="689614" y="944594"/>
                      <a:pt x="686566" y="947642"/>
                      <a:pt x="685042" y="950024"/>
                    </a:cubicBezTo>
                    <a:cubicBezTo>
                      <a:pt x="683141" y="952965"/>
                      <a:pt x="681074" y="955795"/>
                      <a:pt x="678851" y="958501"/>
                    </a:cubicBezTo>
                    <a:cubicBezTo>
                      <a:pt x="669993" y="969550"/>
                      <a:pt x="659134" y="978884"/>
                      <a:pt x="650276" y="990028"/>
                    </a:cubicBezTo>
                    <a:cubicBezTo>
                      <a:pt x="646604" y="994610"/>
                      <a:pt x="643412" y="999558"/>
                      <a:pt x="640751" y="1004792"/>
                    </a:cubicBezTo>
                    <a:cubicBezTo>
                      <a:pt x="639487" y="1006840"/>
                      <a:pt x="639044" y="1009290"/>
                      <a:pt x="639513" y="1011650"/>
                    </a:cubicBezTo>
                    <a:cubicBezTo>
                      <a:pt x="640233" y="1013525"/>
                      <a:pt x="641674" y="1015034"/>
                      <a:pt x="643513" y="1015841"/>
                    </a:cubicBezTo>
                    <a:cubicBezTo>
                      <a:pt x="653038" y="1020699"/>
                      <a:pt x="663897" y="1015841"/>
                      <a:pt x="673136" y="1010888"/>
                    </a:cubicBezTo>
                    <a:lnTo>
                      <a:pt x="703806" y="994601"/>
                    </a:lnTo>
                    <a:lnTo>
                      <a:pt x="676755" y="1042226"/>
                    </a:lnTo>
                    <a:cubicBezTo>
                      <a:pt x="668022" y="1054736"/>
                      <a:pt x="663184" y="1069549"/>
                      <a:pt x="662849" y="1084802"/>
                    </a:cubicBezTo>
                    <a:cubicBezTo>
                      <a:pt x="669960" y="1089510"/>
                      <a:pt x="679261" y="1089243"/>
                      <a:pt x="686090" y="1084136"/>
                    </a:cubicBezTo>
                    <a:cubicBezTo>
                      <a:pt x="692664" y="1079033"/>
                      <a:pt x="698249" y="1072770"/>
                      <a:pt x="702568" y="1065657"/>
                    </a:cubicBezTo>
                    <a:cubicBezTo>
                      <a:pt x="710226" y="1054947"/>
                      <a:pt x="718595" y="1044764"/>
                      <a:pt x="727619" y="1035177"/>
                    </a:cubicBezTo>
                    <a:cubicBezTo>
                      <a:pt x="729693" y="1032631"/>
                      <a:pt x="732336" y="1030608"/>
                      <a:pt x="735334" y="1029272"/>
                    </a:cubicBezTo>
                    <a:cubicBezTo>
                      <a:pt x="741861" y="1027841"/>
                      <a:pt x="748507" y="1031125"/>
                      <a:pt x="751336" y="1037177"/>
                    </a:cubicBezTo>
                    <a:cubicBezTo>
                      <a:pt x="753945" y="1043172"/>
                      <a:pt x="755088" y="1049703"/>
                      <a:pt x="754670" y="1056227"/>
                    </a:cubicBezTo>
                    <a:lnTo>
                      <a:pt x="755241" y="1088612"/>
                    </a:lnTo>
                    <a:cubicBezTo>
                      <a:pt x="754093" y="1096782"/>
                      <a:pt x="757009" y="1104998"/>
                      <a:pt x="763052" y="1110615"/>
                    </a:cubicBezTo>
                    <a:cubicBezTo>
                      <a:pt x="767634" y="1113527"/>
                      <a:pt x="773557" y="1113221"/>
                      <a:pt x="777816" y="1109853"/>
                    </a:cubicBezTo>
                    <a:cubicBezTo>
                      <a:pt x="780121" y="1107593"/>
                      <a:pt x="782108" y="1105029"/>
                      <a:pt x="783721" y="1102233"/>
                    </a:cubicBezTo>
                    <a:cubicBezTo>
                      <a:pt x="785055" y="1100138"/>
                      <a:pt x="787150" y="1096232"/>
                      <a:pt x="790198" y="1097756"/>
                    </a:cubicBezTo>
                    <a:cubicBezTo>
                      <a:pt x="793110" y="1099794"/>
                      <a:pt x="795628" y="1102344"/>
                      <a:pt x="797628" y="1105281"/>
                    </a:cubicBezTo>
                    <a:cubicBezTo>
                      <a:pt x="799341" y="1107232"/>
                      <a:pt x="800871" y="1109336"/>
                      <a:pt x="802200" y="1111568"/>
                    </a:cubicBezTo>
                    <a:cubicBezTo>
                      <a:pt x="811725" y="1129475"/>
                      <a:pt x="813344" y="1220248"/>
                      <a:pt x="715427" y="1332452"/>
                    </a:cubicBezTo>
                    <a:cubicBezTo>
                      <a:pt x="613986" y="1448657"/>
                      <a:pt x="459300" y="1568101"/>
                      <a:pt x="448155" y="1598581"/>
                    </a:cubicBezTo>
                    <a:cubicBezTo>
                      <a:pt x="437011" y="1629061"/>
                      <a:pt x="457680" y="1664113"/>
                      <a:pt x="469587" y="1722406"/>
                    </a:cubicBezTo>
                    <a:cubicBezTo>
                      <a:pt x="481493" y="1780699"/>
                      <a:pt x="475968" y="2087594"/>
                      <a:pt x="475778" y="2146649"/>
                    </a:cubicBezTo>
                    <a:cubicBezTo>
                      <a:pt x="475588" y="2205705"/>
                      <a:pt x="502353" y="2318099"/>
                      <a:pt x="469491" y="2393633"/>
                    </a:cubicBezTo>
                    <a:cubicBezTo>
                      <a:pt x="436630" y="2469166"/>
                      <a:pt x="381862" y="2480691"/>
                      <a:pt x="348619" y="2478119"/>
                    </a:cubicBezTo>
                    <a:cubicBezTo>
                      <a:pt x="315377" y="2475548"/>
                      <a:pt x="320044" y="2430494"/>
                      <a:pt x="320044" y="2429637"/>
                    </a:cubicBezTo>
                    <a:cubicBezTo>
                      <a:pt x="311948" y="2449163"/>
                      <a:pt x="307947" y="2472976"/>
                      <a:pt x="322902" y="2488311"/>
                    </a:cubicBezTo>
                    <a:cubicBezTo>
                      <a:pt x="330003" y="2498992"/>
                      <a:pt x="339409" y="2507943"/>
                      <a:pt x="350429" y="2514505"/>
                    </a:cubicBezTo>
                    <a:cubicBezTo>
                      <a:pt x="364240" y="2520601"/>
                      <a:pt x="385100" y="2525649"/>
                      <a:pt x="436154" y="2501741"/>
                    </a:cubicBezTo>
                    <a:cubicBezTo>
                      <a:pt x="477500" y="2483712"/>
                      <a:pt x="508843" y="2448434"/>
                      <a:pt x="521879" y="2405253"/>
                    </a:cubicBezTo>
                    <a:cubicBezTo>
                      <a:pt x="530422" y="2378079"/>
                      <a:pt x="532669" y="2349318"/>
                      <a:pt x="528451" y="2321147"/>
                    </a:cubicBezTo>
                    <a:cubicBezTo>
                      <a:pt x="526737" y="2299621"/>
                      <a:pt x="532738" y="2289715"/>
                      <a:pt x="548454" y="2265902"/>
                    </a:cubicBezTo>
                    <a:cubicBezTo>
                      <a:pt x="560175" y="2249071"/>
                      <a:pt x="568491" y="2230110"/>
                      <a:pt x="572933" y="2210086"/>
                    </a:cubicBezTo>
                    <a:cubicBezTo>
                      <a:pt x="570749" y="2198642"/>
                      <a:pt x="564572" y="2188347"/>
                      <a:pt x="555502" y="2181035"/>
                    </a:cubicBezTo>
                    <a:cubicBezTo>
                      <a:pt x="545120" y="2158460"/>
                      <a:pt x="529308" y="2155698"/>
                      <a:pt x="519212" y="2141125"/>
                    </a:cubicBezTo>
                    <a:cubicBezTo>
                      <a:pt x="510925" y="2129409"/>
                      <a:pt x="511021" y="2122075"/>
                      <a:pt x="502638" y="2123694"/>
                    </a:cubicBezTo>
                    <a:lnTo>
                      <a:pt x="503115" y="2083213"/>
                    </a:lnTo>
                    <a:cubicBezTo>
                      <a:pt x="505271" y="2081074"/>
                      <a:pt x="507307" y="2078816"/>
                      <a:pt x="509211" y="2076450"/>
                    </a:cubicBezTo>
                    <a:lnTo>
                      <a:pt x="509211" y="2017681"/>
                    </a:lnTo>
                    <a:lnTo>
                      <a:pt x="508639" y="2018157"/>
                    </a:lnTo>
                    <a:cubicBezTo>
                      <a:pt x="508639" y="1993392"/>
                      <a:pt x="509496" y="1960150"/>
                      <a:pt x="509687" y="1928432"/>
                    </a:cubicBezTo>
                    <a:cubicBezTo>
                      <a:pt x="509687" y="1871282"/>
                      <a:pt x="513116" y="1772317"/>
                      <a:pt x="497114" y="1713929"/>
                    </a:cubicBezTo>
                    <a:cubicBezTo>
                      <a:pt x="472158" y="1622679"/>
                      <a:pt x="484922" y="1626775"/>
                      <a:pt x="515021" y="1592104"/>
                    </a:cubicBezTo>
                    <a:cubicBezTo>
                      <a:pt x="535881" y="1568101"/>
                      <a:pt x="640561" y="1479328"/>
                      <a:pt x="730476" y="1383887"/>
                    </a:cubicBezTo>
                    <a:cubicBezTo>
                      <a:pt x="806200" y="1303496"/>
                      <a:pt x="826679" y="1251776"/>
                      <a:pt x="839919" y="1188053"/>
                    </a:cubicBezTo>
                    <a:cubicBezTo>
                      <a:pt x="840776" y="1184148"/>
                      <a:pt x="841538" y="1180338"/>
                      <a:pt x="842205" y="1176719"/>
                    </a:cubicBezTo>
                    <a:lnTo>
                      <a:pt x="847920" y="1174433"/>
                    </a:lnTo>
                    <a:cubicBezTo>
                      <a:pt x="856969" y="1114025"/>
                      <a:pt x="862123" y="1053098"/>
                      <a:pt x="863350" y="992029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1187" name="Graphic 289">
                <a:extLst>
                  <a:ext uri="{FF2B5EF4-FFF2-40B4-BE49-F238E27FC236}">
                    <a16:creationId xmlns:a16="http://schemas.microsoft.com/office/drawing/2014/main" id="{894E0C99-EF30-CB02-4EBF-51D542DDDED1}"/>
                  </a:ext>
                </a:extLst>
              </p:cNvPr>
              <p:cNvGrpSpPr/>
              <p:nvPr/>
            </p:nvGrpSpPr>
            <p:grpSpPr>
              <a:xfrm>
                <a:off x="7404963" y="2675310"/>
                <a:ext cx="344358" cy="617124"/>
                <a:chOff x="7404963" y="2675310"/>
                <a:chExt cx="344358" cy="617124"/>
              </a:xfrm>
            </p:grpSpPr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D94AAF7F-F0D9-FB20-6A1E-BA131798BBC2}"/>
                    </a:ext>
                  </a:extLst>
                </p:cNvPr>
                <p:cNvSpPr/>
                <p:nvPr/>
              </p:nvSpPr>
              <p:spPr>
                <a:xfrm>
                  <a:off x="7520935" y="2679120"/>
                  <a:ext cx="228385" cy="547687"/>
                </a:xfrm>
                <a:custGeom>
                  <a:avLst/>
                  <a:gdLst>
                    <a:gd name="connsiteX0" fmla="*/ 39418 w 228385"/>
                    <a:gd name="connsiteY0" fmla="*/ 0 h 547687"/>
                    <a:gd name="connsiteX1" fmla="*/ 147146 w 228385"/>
                    <a:gd name="connsiteY1" fmla="*/ 95250 h 547687"/>
                    <a:gd name="connsiteX2" fmla="*/ 215821 w 228385"/>
                    <a:gd name="connsiteY2" fmla="*/ 379000 h 547687"/>
                    <a:gd name="connsiteX3" fmla="*/ 215821 w 228385"/>
                    <a:gd name="connsiteY3" fmla="*/ 547688 h 547687"/>
                    <a:gd name="connsiteX4" fmla="*/ 65707 w 228385"/>
                    <a:gd name="connsiteY4" fmla="*/ 475869 h 547687"/>
                    <a:gd name="connsiteX5" fmla="*/ 3795 w 228385"/>
                    <a:gd name="connsiteY5" fmla="*/ 245364 h 547687"/>
                    <a:gd name="connsiteX6" fmla="*/ 39418 w 228385"/>
                    <a:gd name="connsiteY6" fmla="*/ 0 h 5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385" h="547687">
                      <a:moveTo>
                        <a:pt x="39418" y="0"/>
                      </a:moveTo>
                      <a:cubicBezTo>
                        <a:pt x="111141" y="15621"/>
                        <a:pt x="126381" y="37529"/>
                        <a:pt x="147146" y="95250"/>
                      </a:cubicBezTo>
                      <a:cubicBezTo>
                        <a:pt x="167910" y="152971"/>
                        <a:pt x="199247" y="293942"/>
                        <a:pt x="215821" y="379000"/>
                      </a:cubicBezTo>
                      <a:cubicBezTo>
                        <a:pt x="230109" y="451866"/>
                        <a:pt x="234871" y="517303"/>
                        <a:pt x="215821" y="547688"/>
                      </a:cubicBezTo>
                      <a:lnTo>
                        <a:pt x="65707" y="475869"/>
                      </a:lnTo>
                      <a:lnTo>
                        <a:pt x="3795" y="245364"/>
                      </a:lnTo>
                      <a:cubicBezTo>
                        <a:pt x="3795" y="245364"/>
                        <a:pt x="-17161" y="70675"/>
                        <a:pt x="39418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03A7D01F-20B9-D4E9-6BD0-AB2B633626EB}"/>
                    </a:ext>
                  </a:extLst>
                </p:cNvPr>
                <p:cNvSpPr/>
                <p:nvPr/>
              </p:nvSpPr>
              <p:spPr>
                <a:xfrm>
                  <a:off x="7508058" y="2675310"/>
                  <a:ext cx="218888" cy="365664"/>
                </a:xfrm>
                <a:custGeom>
                  <a:avLst/>
                  <a:gdLst>
                    <a:gd name="connsiteX0" fmla="*/ 48581 w 218888"/>
                    <a:gd name="connsiteY0" fmla="*/ 0 h 365664"/>
                    <a:gd name="connsiteX1" fmla="*/ 142688 w 218888"/>
                    <a:gd name="connsiteY1" fmla="*/ 52959 h 365664"/>
                    <a:gd name="connsiteX2" fmla="*/ 199838 w 218888"/>
                    <a:gd name="connsiteY2" fmla="*/ 233934 h 365664"/>
                    <a:gd name="connsiteX3" fmla="*/ 218888 w 218888"/>
                    <a:gd name="connsiteY3" fmla="*/ 320612 h 365664"/>
                    <a:gd name="connsiteX4" fmla="*/ 43247 w 218888"/>
                    <a:gd name="connsiteY4" fmla="*/ 365665 h 365664"/>
                    <a:gd name="connsiteX5" fmla="*/ 4480 w 218888"/>
                    <a:gd name="connsiteY5" fmla="*/ 229648 h 365664"/>
                    <a:gd name="connsiteX6" fmla="*/ 48581 w 218888"/>
                    <a:gd name="connsiteY6" fmla="*/ 0 h 36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888" h="365664">
                      <a:moveTo>
                        <a:pt x="48581" y="0"/>
                      </a:moveTo>
                      <a:cubicBezTo>
                        <a:pt x="80966" y="7334"/>
                        <a:pt x="124019" y="17240"/>
                        <a:pt x="142688" y="52959"/>
                      </a:cubicBezTo>
                      <a:cubicBezTo>
                        <a:pt x="161357" y="88678"/>
                        <a:pt x="182979" y="158687"/>
                        <a:pt x="199838" y="233934"/>
                      </a:cubicBezTo>
                      <a:cubicBezTo>
                        <a:pt x="216697" y="309182"/>
                        <a:pt x="218888" y="320612"/>
                        <a:pt x="218888" y="320612"/>
                      </a:cubicBezTo>
                      <a:cubicBezTo>
                        <a:pt x="218888" y="320612"/>
                        <a:pt x="189265" y="358712"/>
                        <a:pt x="43247" y="365665"/>
                      </a:cubicBezTo>
                      <a:lnTo>
                        <a:pt x="4480" y="229648"/>
                      </a:lnTo>
                      <a:cubicBezTo>
                        <a:pt x="4480" y="229648"/>
                        <a:pt x="-20761" y="46577"/>
                        <a:pt x="48581" y="0"/>
                      </a:cubicBezTo>
                      <a:close/>
                    </a:path>
                  </a:pathLst>
                </a:custGeom>
                <a:solidFill>
                  <a:srgbClr val="132B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0D9FF896-48C3-AB21-64AE-6A5E83C4471C}"/>
                    </a:ext>
                  </a:extLst>
                </p:cNvPr>
                <p:cNvSpPr/>
                <p:nvPr/>
              </p:nvSpPr>
              <p:spPr>
                <a:xfrm>
                  <a:off x="7569783" y="3030974"/>
                  <a:ext cx="147542" cy="120586"/>
                </a:xfrm>
                <a:custGeom>
                  <a:avLst/>
                  <a:gdLst>
                    <a:gd name="connsiteX0" fmla="*/ 8191 w 147542"/>
                    <a:gd name="connsiteY0" fmla="*/ 12763 h 120586"/>
                    <a:gd name="connsiteX1" fmla="*/ 66675 w 147542"/>
                    <a:gd name="connsiteY1" fmla="*/ 55912 h 120586"/>
                    <a:gd name="connsiteX2" fmla="*/ 147542 w 147542"/>
                    <a:gd name="connsiteY2" fmla="*/ 120586 h 120586"/>
                    <a:gd name="connsiteX3" fmla="*/ 90964 w 147542"/>
                    <a:gd name="connsiteY3" fmla="*/ 50959 h 120586"/>
                    <a:gd name="connsiteX4" fmla="*/ 0 w 147542"/>
                    <a:gd name="connsiteY4" fmla="*/ 0 h 12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542" h="120586">
                      <a:moveTo>
                        <a:pt x="8191" y="12763"/>
                      </a:moveTo>
                      <a:cubicBezTo>
                        <a:pt x="20288" y="31337"/>
                        <a:pt x="34862" y="39148"/>
                        <a:pt x="66675" y="55912"/>
                      </a:cubicBezTo>
                      <a:cubicBezTo>
                        <a:pt x="96298" y="71628"/>
                        <a:pt x="130873" y="86773"/>
                        <a:pt x="147542" y="120586"/>
                      </a:cubicBezTo>
                      <a:cubicBezTo>
                        <a:pt x="143732" y="89821"/>
                        <a:pt x="127730" y="74009"/>
                        <a:pt x="90964" y="50959"/>
                      </a:cubicBezTo>
                      <a:cubicBezTo>
                        <a:pt x="54197" y="27908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12F50B38-C4CA-BD3E-C6A5-A24C3CBB3589}"/>
                    </a:ext>
                  </a:extLst>
                </p:cNvPr>
                <p:cNvSpPr/>
                <p:nvPr/>
              </p:nvSpPr>
              <p:spPr>
                <a:xfrm>
                  <a:off x="7489583" y="3043737"/>
                  <a:ext cx="250958" cy="201304"/>
                </a:xfrm>
                <a:custGeom>
                  <a:avLst/>
                  <a:gdLst>
                    <a:gd name="connsiteX0" fmla="*/ 88392 w 250958"/>
                    <a:gd name="connsiteY0" fmla="*/ 0 h 201304"/>
                    <a:gd name="connsiteX1" fmla="*/ 146876 w 250958"/>
                    <a:gd name="connsiteY1" fmla="*/ 43148 h 201304"/>
                    <a:gd name="connsiteX2" fmla="*/ 227743 w 250958"/>
                    <a:gd name="connsiteY2" fmla="*/ 107823 h 201304"/>
                    <a:gd name="connsiteX3" fmla="*/ 246793 w 250958"/>
                    <a:gd name="connsiteY3" fmla="*/ 183166 h 201304"/>
                    <a:gd name="connsiteX4" fmla="*/ 155734 w 250958"/>
                    <a:gd name="connsiteY4" fmla="*/ 199930 h 201304"/>
                    <a:gd name="connsiteX5" fmla="*/ 50959 w 250958"/>
                    <a:gd name="connsiteY5" fmla="*/ 130016 h 201304"/>
                    <a:gd name="connsiteX6" fmla="*/ 0 w 250958"/>
                    <a:gd name="connsiteY6" fmla="*/ 87058 h 20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958" h="201304">
                      <a:moveTo>
                        <a:pt x="88392" y="0"/>
                      </a:moveTo>
                      <a:cubicBezTo>
                        <a:pt x="100489" y="18574"/>
                        <a:pt x="115062" y="26384"/>
                        <a:pt x="146876" y="43148"/>
                      </a:cubicBezTo>
                      <a:cubicBezTo>
                        <a:pt x="176498" y="58864"/>
                        <a:pt x="211074" y="74009"/>
                        <a:pt x="227743" y="107823"/>
                      </a:cubicBezTo>
                      <a:cubicBezTo>
                        <a:pt x="242506" y="137636"/>
                        <a:pt x="258794" y="162592"/>
                        <a:pt x="246793" y="183166"/>
                      </a:cubicBezTo>
                      <a:cubicBezTo>
                        <a:pt x="238792" y="197358"/>
                        <a:pt x="195834" y="204502"/>
                        <a:pt x="155734" y="199930"/>
                      </a:cubicBezTo>
                      <a:cubicBezTo>
                        <a:pt x="115634" y="195358"/>
                        <a:pt x="90011" y="160687"/>
                        <a:pt x="50959" y="130016"/>
                      </a:cubicBezTo>
                      <a:cubicBezTo>
                        <a:pt x="17431" y="103632"/>
                        <a:pt x="0" y="87058"/>
                        <a:pt x="0" y="87058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2AA24D69-9AB6-1F90-42FC-C38BB44AE6EF}"/>
                    </a:ext>
                  </a:extLst>
                </p:cNvPr>
                <p:cNvSpPr/>
                <p:nvPr/>
              </p:nvSpPr>
              <p:spPr>
                <a:xfrm>
                  <a:off x="7489868" y="2675596"/>
                  <a:ext cx="259367" cy="569455"/>
                </a:xfrm>
                <a:custGeom>
                  <a:avLst/>
                  <a:gdLst>
                    <a:gd name="connsiteX0" fmla="*/ 246888 w 259367"/>
                    <a:gd name="connsiteY0" fmla="*/ 551307 h 569455"/>
                    <a:gd name="connsiteX1" fmla="*/ 155829 w 259367"/>
                    <a:gd name="connsiteY1" fmla="*/ 568071 h 569455"/>
                    <a:gd name="connsiteX2" fmla="*/ 83058 w 259367"/>
                    <a:gd name="connsiteY2" fmla="*/ 525685 h 569455"/>
                    <a:gd name="connsiteX3" fmla="*/ 81629 w 259367"/>
                    <a:gd name="connsiteY3" fmla="*/ 526542 h 569455"/>
                    <a:gd name="connsiteX4" fmla="*/ 44387 w 259367"/>
                    <a:gd name="connsiteY4" fmla="*/ 494633 h 569455"/>
                    <a:gd name="connsiteX5" fmla="*/ 45148 w 259367"/>
                    <a:gd name="connsiteY5" fmla="*/ 493490 h 569455"/>
                    <a:gd name="connsiteX6" fmla="*/ 0 w 259367"/>
                    <a:gd name="connsiteY6" fmla="*/ 455390 h 569455"/>
                    <a:gd name="connsiteX7" fmla="*/ 34862 w 259367"/>
                    <a:gd name="connsiteY7" fmla="*/ 420814 h 569455"/>
                    <a:gd name="connsiteX8" fmla="*/ 36195 w 259367"/>
                    <a:gd name="connsiteY8" fmla="*/ 426625 h 569455"/>
                    <a:gd name="connsiteX9" fmla="*/ 97155 w 259367"/>
                    <a:gd name="connsiteY9" fmla="*/ 405098 h 569455"/>
                    <a:gd name="connsiteX10" fmla="*/ 51911 w 259367"/>
                    <a:gd name="connsiteY10" fmla="*/ 234696 h 569455"/>
                    <a:gd name="connsiteX11" fmla="*/ 40196 w 259367"/>
                    <a:gd name="connsiteY11" fmla="*/ 31813 h 569455"/>
                    <a:gd name="connsiteX12" fmla="*/ 40196 w 259367"/>
                    <a:gd name="connsiteY12" fmla="*/ 31813 h 569455"/>
                    <a:gd name="connsiteX13" fmla="*/ 66770 w 259367"/>
                    <a:gd name="connsiteY13" fmla="*/ 0 h 569455"/>
                    <a:gd name="connsiteX14" fmla="*/ 160877 w 259367"/>
                    <a:gd name="connsiteY14" fmla="*/ 52959 h 569455"/>
                    <a:gd name="connsiteX15" fmla="*/ 218027 w 259367"/>
                    <a:gd name="connsiteY15" fmla="*/ 233934 h 569455"/>
                    <a:gd name="connsiteX16" fmla="*/ 237077 w 259367"/>
                    <a:gd name="connsiteY16" fmla="*/ 320611 h 569455"/>
                    <a:gd name="connsiteX17" fmla="*/ 234220 w 259367"/>
                    <a:gd name="connsiteY17" fmla="*/ 323374 h 569455"/>
                    <a:gd name="connsiteX18" fmla="*/ 246412 w 259367"/>
                    <a:gd name="connsiteY18" fmla="*/ 382714 h 569455"/>
                    <a:gd name="connsiteX19" fmla="*/ 246888 w 259367"/>
                    <a:gd name="connsiteY19" fmla="*/ 551307 h 569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9367" h="569455">
                      <a:moveTo>
                        <a:pt x="246888" y="551307"/>
                      </a:moveTo>
                      <a:cubicBezTo>
                        <a:pt x="238887" y="565594"/>
                        <a:pt x="195929" y="572643"/>
                        <a:pt x="155829" y="568071"/>
                      </a:cubicBezTo>
                      <a:cubicBezTo>
                        <a:pt x="127254" y="564737"/>
                        <a:pt x="106680" y="546735"/>
                        <a:pt x="83058" y="525685"/>
                      </a:cubicBezTo>
                      <a:lnTo>
                        <a:pt x="81629" y="526542"/>
                      </a:lnTo>
                      <a:lnTo>
                        <a:pt x="44387" y="494633"/>
                      </a:lnTo>
                      <a:lnTo>
                        <a:pt x="45148" y="493490"/>
                      </a:lnTo>
                      <a:cubicBezTo>
                        <a:pt x="15526" y="469868"/>
                        <a:pt x="0" y="455390"/>
                        <a:pt x="0" y="455390"/>
                      </a:cubicBezTo>
                      <a:lnTo>
                        <a:pt x="34862" y="420814"/>
                      </a:lnTo>
                      <a:cubicBezTo>
                        <a:pt x="35623" y="424434"/>
                        <a:pt x="36100" y="426434"/>
                        <a:pt x="36195" y="426625"/>
                      </a:cubicBezTo>
                      <a:cubicBezTo>
                        <a:pt x="37529" y="429577"/>
                        <a:pt x="97155" y="405098"/>
                        <a:pt x="97155" y="405098"/>
                      </a:cubicBezTo>
                      <a:cubicBezTo>
                        <a:pt x="97155" y="405098"/>
                        <a:pt x="71056" y="301657"/>
                        <a:pt x="51911" y="234696"/>
                      </a:cubicBezTo>
                      <a:cubicBezTo>
                        <a:pt x="32766" y="167735"/>
                        <a:pt x="28385" y="63913"/>
                        <a:pt x="40196" y="31813"/>
                      </a:cubicBezTo>
                      <a:lnTo>
                        <a:pt x="40196" y="31813"/>
                      </a:lnTo>
                      <a:cubicBezTo>
                        <a:pt x="46180" y="19106"/>
                        <a:pt x="55331" y="8151"/>
                        <a:pt x="66770" y="0"/>
                      </a:cubicBezTo>
                      <a:cubicBezTo>
                        <a:pt x="99155" y="7239"/>
                        <a:pt x="142208" y="17240"/>
                        <a:pt x="160877" y="52959"/>
                      </a:cubicBezTo>
                      <a:cubicBezTo>
                        <a:pt x="179546" y="88678"/>
                        <a:pt x="201168" y="158686"/>
                        <a:pt x="218027" y="233934"/>
                      </a:cubicBezTo>
                      <a:cubicBezTo>
                        <a:pt x="234887" y="309181"/>
                        <a:pt x="237077" y="320611"/>
                        <a:pt x="237077" y="320611"/>
                      </a:cubicBezTo>
                      <a:cubicBezTo>
                        <a:pt x="236199" y="321606"/>
                        <a:pt x="235243" y="322529"/>
                        <a:pt x="234220" y="323374"/>
                      </a:cubicBezTo>
                      <a:cubicBezTo>
                        <a:pt x="238887" y="344710"/>
                        <a:pt x="242983" y="365093"/>
                        <a:pt x="246412" y="382714"/>
                      </a:cubicBezTo>
                      <a:cubicBezTo>
                        <a:pt x="261176" y="455485"/>
                        <a:pt x="265843" y="520827"/>
                        <a:pt x="246888" y="551307"/>
                      </a:cubicBez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grpSp>
              <p:nvGrpSpPr>
                <p:cNvPr id="1193" name="Graphic 289">
                  <a:extLst>
                    <a:ext uri="{FF2B5EF4-FFF2-40B4-BE49-F238E27FC236}">
                      <a16:creationId xmlns:a16="http://schemas.microsoft.com/office/drawing/2014/main" id="{BD43F33B-4E2C-44CD-5F57-067C0DF2DF3C}"/>
                    </a:ext>
                  </a:extLst>
                </p:cNvPr>
                <p:cNvGrpSpPr/>
                <p:nvPr/>
              </p:nvGrpSpPr>
              <p:grpSpPr>
                <a:xfrm>
                  <a:off x="7404963" y="2994536"/>
                  <a:ext cx="297864" cy="297898"/>
                  <a:chOff x="7404963" y="2994536"/>
                  <a:chExt cx="297864" cy="297898"/>
                </a:xfrm>
              </p:grpSpPr>
              <p:sp>
                <p:nvSpPr>
                  <p:cNvPr id="1194" name="Freeform: Shape 1193">
                    <a:extLst>
                      <a:ext uri="{FF2B5EF4-FFF2-40B4-BE49-F238E27FC236}">
                        <a16:creationId xmlns:a16="http://schemas.microsoft.com/office/drawing/2014/main" id="{9541AEB1-50BB-CD79-7248-DB8BC0C0B289}"/>
                      </a:ext>
                    </a:extLst>
                  </p:cNvPr>
                  <p:cNvSpPr/>
                  <p:nvPr/>
                </p:nvSpPr>
                <p:spPr>
                  <a:xfrm>
                    <a:off x="7534255" y="3062978"/>
                    <a:ext cx="92755" cy="139160"/>
                  </a:xfrm>
                  <a:custGeom>
                    <a:avLst/>
                    <a:gdLst>
                      <a:gd name="connsiteX0" fmla="*/ 65532 w 92755"/>
                      <a:gd name="connsiteY0" fmla="*/ 0 h 139160"/>
                      <a:gd name="connsiteX1" fmla="*/ 87725 w 92755"/>
                      <a:gd name="connsiteY1" fmla="*/ 16192 h 139160"/>
                      <a:gd name="connsiteX2" fmla="*/ 37243 w 92755"/>
                      <a:gd name="connsiteY2" fmla="*/ 139160 h 139160"/>
                      <a:gd name="connsiteX3" fmla="*/ 0 w 92755"/>
                      <a:gd name="connsiteY3" fmla="*/ 107347 h 139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755" h="139160">
                        <a:moveTo>
                          <a:pt x="65532" y="0"/>
                        </a:moveTo>
                        <a:lnTo>
                          <a:pt x="87725" y="16192"/>
                        </a:lnTo>
                        <a:cubicBezTo>
                          <a:pt x="87725" y="16192"/>
                          <a:pt x="116300" y="90964"/>
                          <a:pt x="37243" y="139160"/>
                        </a:cubicBezTo>
                        <a:lnTo>
                          <a:pt x="0" y="107347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95" name="Freeform: Shape 1194">
                    <a:extLst>
                      <a:ext uri="{FF2B5EF4-FFF2-40B4-BE49-F238E27FC236}">
                        <a16:creationId xmlns:a16="http://schemas.microsoft.com/office/drawing/2014/main" id="{0E12AECE-545E-9BFD-9CFF-8F6AE06F0850}"/>
                      </a:ext>
                    </a:extLst>
                  </p:cNvPr>
                  <p:cNvSpPr/>
                  <p:nvPr/>
                </p:nvSpPr>
                <p:spPr>
                  <a:xfrm>
                    <a:off x="7404963" y="2995640"/>
                    <a:ext cx="297864" cy="296584"/>
                  </a:xfrm>
                  <a:custGeom>
                    <a:avLst/>
                    <a:gdLst>
                      <a:gd name="connsiteX0" fmla="*/ 115671 w 297864"/>
                      <a:gd name="connsiteY0" fmla="*/ 68005 h 296584"/>
                      <a:gd name="connsiteX1" fmla="*/ 160534 w 297864"/>
                      <a:gd name="connsiteY1" fmla="*/ 28666 h 296584"/>
                      <a:gd name="connsiteX2" fmla="*/ 223684 w 297864"/>
                      <a:gd name="connsiteY2" fmla="*/ 10283 h 296584"/>
                      <a:gd name="connsiteX3" fmla="*/ 286264 w 297864"/>
                      <a:gd name="connsiteY3" fmla="*/ 3997 h 296584"/>
                      <a:gd name="connsiteX4" fmla="*/ 285407 w 297864"/>
                      <a:gd name="connsiteY4" fmla="*/ 28952 h 296584"/>
                      <a:gd name="connsiteX5" fmla="*/ 229114 w 297864"/>
                      <a:gd name="connsiteY5" fmla="*/ 55051 h 296584"/>
                      <a:gd name="connsiteX6" fmla="*/ 193109 w 297864"/>
                      <a:gd name="connsiteY6" fmla="*/ 90865 h 296584"/>
                      <a:gd name="connsiteX7" fmla="*/ 190442 w 297864"/>
                      <a:gd name="connsiteY7" fmla="*/ 188686 h 296584"/>
                      <a:gd name="connsiteX8" fmla="*/ 192347 w 297864"/>
                      <a:gd name="connsiteY8" fmla="*/ 255361 h 296584"/>
                      <a:gd name="connsiteX9" fmla="*/ 164344 w 297864"/>
                      <a:gd name="connsiteY9" fmla="*/ 238693 h 296584"/>
                      <a:gd name="connsiteX10" fmla="*/ 152818 w 297864"/>
                      <a:gd name="connsiteY10" fmla="*/ 150206 h 296584"/>
                      <a:gd name="connsiteX11" fmla="*/ 137864 w 297864"/>
                      <a:gd name="connsiteY11" fmla="*/ 228596 h 296584"/>
                      <a:gd name="connsiteX12" fmla="*/ 126339 w 297864"/>
                      <a:gd name="connsiteY12" fmla="*/ 294128 h 296584"/>
                      <a:gd name="connsiteX13" fmla="*/ 100336 w 297864"/>
                      <a:gd name="connsiteY13" fmla="*/ 267649 h 296584"/>
                      <a:gd name="connsiteX14" fmla="*/ 111670 w 297864"/>
                      <a:gd name="connsiteY14" fmla="*/ 167922 h 296584"/>
                      <a:gd name="connsiteX15" fmla="*/ 73570 w 297864"/>
                      <a:gd name="connsiteY15" fmla="*/ 220595 h 296584"/>
                      <a:gd name="connsiteX16" fmla="*/ 33946 w 297864"/>
                      <a:gd name="connsiteY16" fmla="*/ 276698 h 296584"/>
                      <a:gd name="connsiteX17" fmla="*/ 20040 w 297864"/>
                      <a:gd name="connsiteY17" fmla="*/ 249265 h 296584"/>
                      <a:gd name="connsiteX18" fmla="*/ 56426 w 297864"/>
                      <a:gd name="connsiteY18" fmla="*/ 183162 h 296584"/>
                      <a:gd name="connsiteX19" fmla="*/ 16230 w 297864"/>
                      <a:gd name="connsiteY19" fmla="*/ 215071 h 296584"/>
                      <a:gd name="connsiteX20" fmla="*/ 2133 w 297864"/>
                      <a:gd name="connsiteY20" fmla="*/ 191830 h 296584"/>
                      <a:gd name="connsiteX21" fmla="*/ 45758 w 297864"/>
                      <a:gd name="connsiteY21" fmla="*/ 143062 h 296584"/>
                      <a:gd name="connsiteX22" fmla="*/ 83858 w 297864"/>
                      <a:gd name="connsiteY22" fmla="*/ 92960 h 296584"/>
                      <a:gd name="connsiteX23" fmla="*/ 115671 w 297864"/>
                      <a:gd name="connsiteY23" fmla="*/ 68005 h 296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297864" h="296584">
                        <a:moveTo>
                          <a:pt x="115671" y="68005"/>
                        </a:moveTo>
                        <a:cubicBezTo>
                          <a:pt x="132435" y="54384"/>
                          <a:pt x="136817" y="39430"/>
                          <a:pt x="160534" y="28666"/>
                        </a:cubicBezTo>
                        <a:cubicBezTo>
                          <a:pt x="184251" y="17903"/>
                          <a:pt x="198634" y="20094"/>
                          <a:pt x="223684" y="10283"/>
                        </a:cubicBezTo>
                        <a:cubicBezTo>
                          <a:pt x="248735" y="473"/>
                          <a:pt x="268833" y="-3718"/>
                          <a:pt x="286264" y="3997"/>
                        </a:cubicBezTo>
                        <a:cubicBezTo>
                          <a:pt x="303694" y="11712"/>
                          <a:pt x="299885" y="21808"/>
                          <a:pt x="285407" y="28952"/>
                        </a:cubicBezTo>
                        <a:cubicBezTo>
                          <a:pt x="270928" y="36096"/>
                          <a:pt x="246544" y="44954"/>
                          <a:pt x="229114" y="55051"/>
                        </a:cubicBezTo>
                        <a:cubicBezTo>
                          <a:pt x="211683" y="65147"/>
                          <a:pt x="195300" y="70386"/>
                          <a:pt x="193109" y="90865"/>
                        </a:cubicBezTo>
                        <a:cubicBezTo>
                          <a:pt x="190481" y="123401"/>
                          <a:pt x="189591" y="156055"/>
                          <a:pt x="190442" y="188686"/>
                        </a:cubicBezTo>
                        <a:cubicBezTo>
                          <a:pt x="191300" y="223453"/>
                          <a:pt x="195300" y="251932"/>
                          <a:pt x="192347" y="255361"/>
                        </a:cubicBezTo>
                        <a:cubicBezTo>
                          <a:pt x="189394" y="258790"/>
                          <a:pt x="171392" y="258790"/>
                          <a:pt x="164344" y="238693"/>
                        </a:cubicBezTo>
                        <a:cubicBezTo>
                          <a:pt x="157295" y="218595"/>
                          <a:pt x="152818" y="150206"/>
                          <a:pt x="152818" y="150206"/>
                        </a:cubicBezTo>
                        <a:cubicBezTo>
                          <a:pt x="152818" y="150206"/>
                          <a:pt x="144055" y="195449"/>
                          <a:pt x="137864" y="228596"/>
                        </a:cubicBezTo>
                        <a:cubicBezTo>
                          <a:pt x="131673" y="261743"/>
                          <a:pt x="128339" y="287080"/>
                          <a:pt x="126339" y="294128"/>
                        </a:cubicBezTo>
                        <a:cubicBezTo>
                          <a:pt x="124339" y="301177"/>
                          <a:pt x="101574" y="293271"/>
                          <a:pt x="100336" y="267649"/>
                        </a:cubicBezTo>
                        <a:cubicBezTo>
                          <a:pt x="99097" y="242027"/>
                          <a:pt x="111670" y="167922"/>
                          <a:pt x="111670" y="167922"/>
                        </a:cubicBezTo>
                        <a:cubicBezTo>
                          <a:pt x="111670" y="167922"/>
                          <a:pt x="88525" y="199831"/>
                          <a:pt x="73570" y="220595"/>
                        </a:cubicBezTo>
                        <a:cubicBezTo>
                          <a:pt x="58616" y="241360"/>
                          <a:pt x="39852" y="269840"/>
                          <a:pt x="33946" y="276698"/>
                        </a:cubicBezTo>
                        <a:cubicBezTo>
                          <a:pt x="28041" y="283556"/>
                          <a:pt x="14325" y="268887"/>
                          <a:pt x="20040" y="249265"/>
                        </a:cubicBezTo>
                        <a:cubicBezTo>
                          <a:pt x="25755" y="229644"/>
                          <a:pt x="56426" y="183162"/>
                          <a:pt x="56426" y="183162"/>
                        </a:cubicBezTo>
                        <a:cubicBezTo>
                          <a:pt x="56426" y="183162"/>
                          <a:pt x="22040" y="212404"/>
                          <a:pt x="16230" y="215071"/>
                        </a:cubicBezTo>
                        <a:cubicBezTo>
                          <a:pt x="10420" y="217738"/>
                          <a:pt x="-5773" y="213452"/>
                          <a:pt x="2133" y="191830"/>
                        </a:cubicBezTo>
                        <a:cubicBezTo>
                          <a:pt x="7467" y="177447"/>
                          <a:pt x="17849" y="168970"/>
                          <a:pt x="45758" y="143062"/>
                        </a:cubicBezTo>
                        <a:cubicBezTo>
                          <a:pt x="73666" y="117154"/>
                          <a:pt x="74333" y="104962"/>
                          <a:pt x="83858" y="92960"/>
                        </a:cubicBezTo>
                        <a:cubicBezTo>
                          <a:pt x="95954" y="76863"/>
                          <a:pt x="103574" y="77911"/>
                          <a:pt x="115671" y="6800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96" name="Freeform: Shape 1195">
                    <a:extLst>
                      <a:ext uri="{FF2B5EF4-FFF2-40B4-BE49-F238E27FC236}">
                        <a16:creationId xmlns:a16="http://schemas.microsoft.com/office/drawing/2014/main" id="{68A65AD7-32C6-B96D-2CF1-F1307240731C}"/>
                      </a:ext>
                    </a:extLst>
                  </p:cNvPr>
                  <p:cNvSpPr/>
                  <p:nvPr/>
                </p:nvSpPr>
                <p:spPr>
                  <a:xfrm>
                    <a:off x="7557696" y="3146322"/>
                    <a:ext cx="39614" cy="107419"/>
                  </a:xfrm>
                  <a:custGeom>
                    <a:avLst/>
                    <a:gdLst>
                      <a:gd name="connsiteX0" fmla="*/ 39614 w 39614"/>
                      <a:gd name="connsiteY0" fmla="*/ 105156 h 107419"/>
                      <a:gd name="connsiteX1" fmla="*/ 31994 w 39614"/>
                      <a:gd name="connsiteY1" fmla="*/ 107347 h 107419"/>
                      <a:gd name="connsiteX2" fmla="*/ 23993 w 39614"/>
                      <a:gd name="connsiteY2" fmla="*/ 105537 h 107419"/>
                      <a:gd name="connsiteX3" fmla="*/ 12087 w 39614"/>
                      <a:gd name="connsiteY3" fmla="*/ 94202 h 107419"/>
                      <a:gd name="connsiteX4" fmla="*/ 3991 w 39614"/>
                      <a:gd name="connsiteY4" fmla="*/ 63151 h 107419"/>
                      <a:gd name="connsiteX5" fmla="*/ 847 w 39614"/>
                      <a:gd name="connsiteY5" fmla="*/ 31623 h 107419"/>
                      <a:gd name="connsiteX6" fmla="*/ 85 w 39614"/>
                      <a:gd name="connsiteY6" fmla="*/ 0 h 107419"/>
                      <a:gd name="connsiteX7" fmla="*/ 8658 w 39614"/>
                      <a:gd name="connsiteY7" fmla="*/ 62484 h 107419"/>
                      <a:gd name="connsiteX8" fmla="*/ 15325 w 39614"/>
                      <a:gd name="connsiteY8" fmla="*/ 92488 h 107419"/>
                      <a:gd name="connsiteX9" fmla="*/ 24850 w 39614"/>
                      <a:gd name="connsiteY9" fmla="*/ 103441 h 107419"/>
                      <a:gd name="connsiteX10" fmla="*/ 39614 w 39614"/>
                      <a:gd name="connsiteY10" fmla="*/ 105156 h 107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9614" h="107419">
                        <a:moveTo>
                          <a:pt x="39614" y="105156"/>
                        </a:moveTo>
                        <a:cubicBezTo>
                          <a:pt x="37474" y="106885"/>
                          <a:pt x="34726" y="107675"/>
                          <a:pt x="31994" y="107347"/>
                        </a:cubicBezTo>
                        <a:cubicBezTo>
                          <a:pt x="29243" y="107211"/>
                          <a:pt x="26536" y="106598"/>
                          <a:pt x="23993" y="105537"/>
                        </a:cubicBezTo>
                        <a:cubicBezTo>
                          <a:pt x="18937" y="103096"/>
                          <a:pt x="14774" y="99132"/>
                          <a:pt x="12087" y="94202"/>
                        </a:cubicBezTo>
                        <a:cubicBezTo>
                          <a:pt x="7699" y="84367"/>
                          <a:pt x="4964" y="73876"/>
                          <a:pt x="3991" y="63151"/>
                        </a:cubicBezTo>
                        <a:cubicBezTo>
                          <a:pt x="2467" y="52673"/>
                          <a:pt x="1419" y="42196"/>
                          <a:pt x="847" y="31623"/>
                        </a:cubicBezTo>
                        <a:cubicBezTo>
                          <a:pt x="276" y="21050"/>
                          <a:pt x="-200" y="10573"/>
                          <a:pt x="85" y="0"/>
                        </a:cubicBezTo>
                        <a:cubicBezTo>
                          <a:pt x="3419" y="20860"/>
                          <a:pt x="5705" y="41719"/>
                          <a:pt x="8658" y="62484"/>
                        </a:cubicBezTo>
                        <a:cubicBezTo>
                          <a:pt x="9652" y="72719"/>
                          <a:pt x="11891" y="82795"/>
                          <a:pt x="15325" y="92488"/>
                        </a:cubicBezTo>
                        <a:cubicBezTo>
                          <a:pt x="17310" y="97024"/>
                          <a:pt x="20633" y="100846"/>
                          <a:pt x="24850" y="103441"/>
                        </a:cubicBezTo>
                        <a:cubicBezTo>
                          <a:pt x="29154" y="106501"/>
                          <a:pt x="34724" y="107148"/>
                          <a:pt x="39614" y="1051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97" name="Freeform: Shape 1196">
                    <a:extLst>
                      <a:ext uri="{FF2B5EF4-FFF2-40B4-BE49-F238E27FC236}">
                        <a16:creationId xmlns:a16="http://schemas.microsoft.com/office/drawing/2014/main" id="{932D2673-2E3D-C828-E8EF-DC8C6A31313A}"/>
                      </a:ext>
                    </a:extLst>
                  </p:cNvPr>
                  <p:cNvSpPr/>
                  <p:nvPr/>
                </p:nvSpPr>
                <p:spPr>
                  <a:xfrm>
                    <a:off x="7503065" y="3137654"/>
                    <a:ext cx="28236" cy="154781"/>
                  </a:xfrm>
                  <a:custGeom>
                    <a:avLst/>
                    <a:gdLst>
                      <a:gd name="connsiteX0" fmla="*/ 28237 w 28236"/>
                      <a:gd name="connsiteY0" fmla="*/ 151924 h 154781"/>
                      <a:gd name="connsiteX1" fmla="*/ 23951 w 28236"/>
                      <a:gd name="connsiteY1" fmla="*/ 154781 h 154781"/>
                      <a:gd name="connsiteX2" fmla="*/ 18617 w 28236"/>
                      <a:gd name="connsiteY2" fmla="*/ 153638 h 154781"/>
                      <a:gd name="connsiteX3" fmla="*/ 9092 w 28236"/>
                      <a:gd name="connsiteY3" fmla="*/ 147447 h 154781"/>
                      <a:gd name="connsiteX4" fmla="*/ 138 w 28236"/>
                      <a:gd name="connsiteY4" fmla="*/ 127445 h 154781"/>
                      <a:gd name="connsiteX5" fmla="*/ 2329 w 28236"/>
                      <a:gd name="connsiteY5" fmla="*/ 84296 h 154781"/>
                      <a:gd name="connsiteX6" fmla="*/ 8711 w 28236"/>
                      <a:gd name="connsiteY6" fmla="*/ 41910 h 154781"/>
                      <a:gd name="connsiteX7" fmla="*/ 18236 w 28236"/>
                      <a:gd name="connsiteY7" fmla="*/ 0 h 154781"/>
                      <a:gd name="connsiteX8" fmla="*/ 12521 w 28236"/>
                      <a:gd name="connsiteY8" fmla="*/ 42481 h 154781"/>
                      <a:gd name="connsiteX9" fmla="*/ 7187 w 28236"/>
                      <a:gd name="connsiteY9" fmla="*/ 84868 h 154781"/>
                      <a:gd name="connsiteX10" fmla="*/ 3948 w 28236"/>
                      <a:gd name="connsiteY10" fmla="*/ 127063 h 154781"/>
                      <a:gd name="connsiteX11" fmla="*/ 10902 w 28236"/>
                      <a:gd name="connsiteY11" fmla="*/ 146113 h 154781"/>
                      <a:gd name="connsiteX12" fmla="*/ 18807 w 28236"/>
                      <a:gd name="connsiteY12" fmla="*/ 152686 h 154781"/>
                      <a:gd name="connsiteX13" fmla="*/ 23760 w 28236"/>
                      <a:gd name="connsiteY13" fmla="*/ 154210 h 154781"/>
                      <a:gd name="connsiteX14" fmla="*/ 28237 w 28236"/>
                      <a:gd name="connsiteY14" fmla="*/ 151924 h 154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236" h="154781">
                        <a:moveTo>
                          <a:pt x="28237" y="151924"/>
                        </a:moveTo>
                        <a:cubicBezTo>
                          <a:pt x="28237" y="153829"/>
                          <a:pt x="25760" y="154781"/>
                          <a:pt x="23951" y="154781"/>
                        </a:cubicBezTo>
                        <a:cubicBezTo>
                          <a:pt x="22117" y="154733"/>
                          <a:pt x="20309" y="154345"/>
                          <a:pt x="18617" y="153638"/>
                        </a:cubicBezTo>
                        <a:cubicBezTo>
                          <a:pt x="15037" y="152277"/>
                          <a:pt x="11789" y="150166"/>
                          <a:pt x="9092" y="147447"/>
                        </a:cubicBezTo>
                        <a:cubicBezTo>
                          <a:pt x="4029" y="141919"/>
                          <a:pt x="888" y="134903"/>
                          <a:pt x="138" y="127445"/>
                        </a:cubicBezTo>
                        <a:cubicBezTo>
                          <a:pt x="-333" y="113026"/>
                          <a:pt x="400" y="98593"/>
                          <a:pt x="2329" y="84296"/>
                        </a:cubicBezTo>
                        <a:cubicBezTo>
                          <a:pt x="4139" y="70104"/>
                          <a:pt x="6234" y="55721"/>
                          <a:pt x="8711" y="41910"/>
                        </a:cubicBezTo>
                        <a:cubicBezTo>
                          <a:pt x="11187" y="28099"/>
                          <a:pt x="14426" y="13811"/>
                          <a:pt x="18236" y="0"/>
                        </a:cubicBezTo>
                        <a:lnTo>
                          <a:pt x="12521" y="42481"/>
                        </a:lnTo>
                        <a:cubicBezTo>
                          <a:pt x="10711" y="56579"/>
                          <a:pt x="8615" y="71056"/>
                          <a:pt x="7187" y="84868"/>
                        </a:cubicBezTo>
                        <a:cubicBezTo>
                          <a:pt x="5125" y="98840"/>
                          <a:pt x="4043" y="112940"/>
                          <a:pt x="3948" y="127063"/>
                        </a:cubicBezTo>
                        <a:cubicBezTo>
                          <a:pt x="4112" y="134005"/>
                          <a:pt x="6555" y="140699"/>
                          <a:pt x="10902" y="146113"/>
                        </a:cubicBezTo>
                        <a:cubicBezTo>
                          <a:pt x="13052" y="148829"/>
                          <a:pt x="15745" y="151067"/>
                          <a:pt x="18807" y="152686"/>
                        </a:cubicBezTo>
                        <a:cubicBezTo>
                          <a:pt x="20340" y="153520"/>
                          <a:pt x="22024" y="154038"/>
                          <a:pt x="23760" y="154210"/>
                        </a:cubicBezTo>
                        <a:cubicBezTo>
                          <a:pt x="25665" y="154496"/>
                          <a:pt x="27761" y="154114"/>
                          <a:pt x="28237" y="15192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98" name="Freeform: Shape 1197">
                    <a:extLst>
                      <a:ext uri="{FF2B5EF4-FFF2-40B4-BE49-F238E27FC236}">
                        <a16:creationId xmlns:a16="http://schemas.microsoft.com/office/drawing/2014/main" id="{48EEFB3A-AF5A-718F-9895-AEE828AE4BEB}"/>
                      </a:ext>
                    </a:extLst>
                  </p:cNvPr>
                  <p:cNvSpPr/>
                  <p:nvPr/>
                </p:nvSpPr>
                <p:spPr>
                  <a:xfrm>
                    <a:off x="7407192" y="2995337"/>
                    <a:ext cx="284511" cy="192227"/>
                  </a:xfrm>
                  <a:custGeom>
                    <a:avLst/>
                    <a:gdLst>
                      <a:gd name="connsiteX0" fmla="*/ 0 w 284511"/>
                      <a:gd name="connsiteY0" fmla="*/ 192228 h 192227"/>
                      <a:gd name="connsiteX1" fmla="*/ 27527 w 284511"/>
                      <a:gd name="connsiteY1" fmla="*/ 156795 h 192227"/>
                      <a:gd name="connsiteX2" fmla="*/ 58959 w 284511"/>
                      <a:gd name="connsiteY2" fmla="*/ 124791 h 192227"/>
                      <a:gd name="connsiteX3" fmla="*/ 71247 w 284511"/>
                      <a:gd name="connsiteY3" fmla="*/ 106408 h 192227"/>
                      <a:gd name="connsiteX4" fmla="*/ 83725 w 284511"/>
                      <a:gd name="connsiteY4" fmla="*/ 87358 h 192227"/>
                      <a:gd name="connsiteX5" fmla="*/ 102108 w 284511"/>
                      <a:gd name="connsiteY5" fmla="*/ 73356 h 192227"/>
                      <a:gd name="connsiteX6" fmla="*/ 119253 w 284511"/>
                      <a:gd name="connsiteY6" fmla="*/ 59830 h 192227"/>
                      <a:gd name="connsiteX7" fmla="*/ 134398 w 284511"/>
                      <a:gd name="connsiteY7" fmla="*/ 43162 h 192227"/>
                      <a:gd name="connsiteX8" fmla="*/ 153448 w 284511"/>
                      <a:gd name="connsiteY8" fmla="*/ 29350 h 192227"/>
                      <a:gd name="connsiteX9" fmla="*/ 196977 w 284511"/>
                      <a:gd name="connsiteY9" fmla="*/ 16301 h 192227"/>
                      <a:gd name="connsiteX10" fmla="*/ 218599 w 284511"/>
                      <a:gd name="connsiteY10" fmla="*/ 10396 h 192227"/>
                      <a:gd name="connsiteX11" fmla="*/ 240030 w 284511"/>
                      <a:gd name="connsiteY11" fmla="*/ 3347 h 192227"/>
                      <a:gd name="connsiteX12" fmla="*/ 284512 w 284511"/>
                      <a:gd name="connsiteY12" fmla="*/ 4490 h 192227"/>
                      <a:gd name="connsiteX13" fmla="*/ 240697 w 284511"/>
                      <a:gd name="connsiteY13" fmla="*/ 5633 h 192227"/>
                      <a:gd name="connsiteX14" fmla="*/ 219551 w 284511"/>
                      <a:gd name="connsiteY14" fmla="*/ 13253 h 192227"/>
                      <a:gd name="connsiteX15" fmla="*/ 197834 w 284511"/>
                      <a:gd name="connsiteY15" fmla="*/ 19825 h 192227"/>
                      <a:gd name="connsiteX16" fmla="*/ 155448 w 284511"/>
                      <a:gd name="connsiteY16" fmla="*/ 33160 h 192227"/>
                      <a:gd name="connsiteX17" fmla="*/ 138112 w 284511"/>
                      <a:gd name="connsiteY17" fmla="*/ 46305 h 192227"/>
                      <a:gd name="connsiteX18" fmla="*/ 123158 w 284511"/>
                      <a:gd name="connsiteY18" fmla="*/ 63164 h 192227"/>
                      <a:gd name="connsiteX19" fmla="*/ 104870 w 284511"/>
                      <a:gd name="connsiteY19" fmla="*/ 77356 h 192227"/>
                      <a:gd name="connsiteX20" fmla="*/ 87439 w 284511"/>
                      <a:gd name="connsiteY20" fmla="*/ 90215 h 192227"/>
                      <a:gd name="connsiteX21" fmla="*/ 75343 w 284511"/>
                      <a:gd name="connsiteY21" fmla="*/ 108598 h 192227"/>
                      <a:gd name="connsiteX22" fmla="*/ 62198 w 284511"/>
                      <a:gd name="connsiteY22" fmla="*/ 127648 h 192227"/>
                      <a:gd name="connsiteX23" fmla="*/ 29528 w 284511"/>
                      <a:gd name="connsiteY23" fmla="*/ 158986 h 192227"/>
                      <a:gd name="connsiteX24" fmla="*/ 0 w 284511"/>
                      <a:gd name="connsiteY24" fmla="*/ 192228 h 192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4511" h="192227">
                        <a:moveTo>
                          <a:pt x="0" y="192228"/>
                        </a:moveTo>
                        <a:cubicBezTo>
                          <a:pt x="4953" y="177750"/>
                          <a:pt x="17145" y="167463"/>
                          <a:pt x="27527" y="156795"/>
                        </a:cubicBezTo>
                        <a:cubicBezTo>
                          <a:pt x="38621" y="146750"/>
                          <a:pt x="49116" y="136064"/>
                          <a:pt x="58959" y="124791"/>
                        </a:cubicBezTo>
                        <a:cubicBezTo>
                          <a:pt x="63532" y="118996"/>
                          <a:pt x="67641" y="112849"/>
                          <a:pt x="71247" y="106408"/>
                        </a:cubicBezTo>
                        <a:cubicBezTo>
                          <a:pt x="74629" y="99581"/>
                          <a:pt x="78818" y="93186"/>
                          <a:pt x="83725" y="87358"/>
                        </a:cubicBezTo>
                        <a:cubicBezTo>
                          <a:pt x="88870" y="81525"/>
                          <a:pt x="95118" y="76767"/>
                          <a:pt x="102108" y="73356"/>
                        </a:cubicBezTo>
                        <a:cubicBezTo>
                          <a:pt x="108501" y="69781"/>
                          <a:pt x="114288" y="65216"/>
                          <a:pt x="119253" y="59830"/>
                        </a:cubicBezTo>
                        <a:cubicBezTo>
                          <a:pt x="124396" y="54592"/>
                          <a:pt x="128778" y="48591"/>
                          <a:pt x="134398" y="43162"/>
                        </a:cubicBezTo>
                        <a:cubicBezTo>
                          <a:pt x="139916" y="37508"/>
                          <a:pt x="146358" y="32837"/>
                          <a:pt x="153448" y="29350"/>
                        </a:cubicBezTo>
                        <a:cubicBezTo>
                          <a:pt x="167263" y="22952"/>
                          <a:pt x="181920" y="18558"/>
                          <a:pt x="196977" y="16301"/>
                        </a:cubicBezTo>
                        <a:cubicBezTo>
                          <a:pt x="204318" y="14859"/>
                          <a:pt x="211544" y="12885"/>
                          <a:pt x="218599" y="10396"/>
                        </a:cubicBezTo>
                        <a:cubicBezTo>
                          <a:pt x="225552" y="7919"/>
                          <a:pt x="232791" y="5252"/>
                          <a:pt x="240030" y="3347"/>
                        </a:cubicBezTo>
                        <a:cubicBezTo>
                          <a:pt x="254535" y="-1480"/>
                          <a:pt x="270273" y="-1075"/>
                          <a:pt x="284512" y="4490"/>
                        </a:cubicBezTo>
                        <a:cubicBezTo>
                          <a:pt x="270225" y="-281"/>
                          <a:pt x="254715" y="124"/>
                          <a:pt x="240697" y="5633"/>
                        </a:cubicBezTo>
                        <a:cubicBezTo>
                          <a:pt x="233553" y="7729"/>
                          <a:pt x="226600" y="10491"/>
                          <a:pt x="219551" y="13253"/>
                        </a:cubicBezTo>
                        <a:cubicBezTo>
                          <a:pt x="212479" y="15960"/>
                          <a:pt x="205221" y="18157"/>
                          <a:pt x="197834" y="19825"/>
                        </a:cubicBezTo>
                        <a:cubicBezTo>
                          <a:pt x="183187" y="22413"/>
                          <a:pt x="168939" y="26896"/>
                          <a:pt x="155448" y="33160"/>
                        </a:cubicBezTo>
                        <a:cubicBezTo>
                          <a:pt x="148989" y="36563"/>
                          <a:pt x="143132" y="41004"/>
                          <a:pt x="138112" y="46305"/>
                        </a:cubicBezTo>
                        <a:cubicBezTo>
                          <a:pt x="133064" y="51639"/>
                          <a:pt x="128588" y="57640"/>
                          <a:pt x="123158" y="63164"/>
                        </a:cubicBezTo>
                        <a:cubicBezTo>
                          <a:pt x="117820" y="68799"/>
                          <a:pt x="111653" y="73585"/>
                          <a:pt x="104870" y="77356"/>
                        </a:cubicBezTo>
                        <a:cubicBezTo>
                          <a:pt x="98264" y="80444"/>
                          <a:pt x="92339" y="84815"/>
                          <a:pt x="87439" y="90215"/>
                        </a:cubicBezTo>
                        <a:cubicBezTo>
                          <a:pt x="82704" y="95850"/>
                          <a:pt x="78644" y="102020"/>
                          <a:pt x="75343" y="108598"/>
                        </a:cubicBezTo>
                        <a:cubicBezTo>
                          <a:pt x="71605" y="115369"/>
                          <a:pt x="67201" y="121750"/>
                          <a:pt x="62198" y="127648"/>
                        </a:cubicBezTo>
                        <a:cubicBezTo>
                          <a:pt x="51972" y="138766"/>
                          <a:pt x="41061" y="149232"/>
                          <a:pt x="29528" y="158986"/>
                        </a:cubicBezTo>
                        <a:cubicBezTo>
                          <a:pt x="18193" y="168606"/>
                          <a:pt x="5715" y="178036"/>
                          <a:pt x="0" y="19222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199" name="Freeform: Shape 1198">
                    <a:extLst>
                      <a:ext uri="{FF2B5EF4-FFF2-40B4-BE49-F238E27FC236}">
                        <a16:creationId xmlns:a16="http://schemas.microsoft.com/office/drawing/2014/main" id="{FDCD075E-0750-194F-36FC-274614401BA5}"/>
                      </a:ext>
                    </a:extLst>
                  </p:cNvPr>
                  <p:cNvSpPr/>
                  <p:nvPr/>
                </p:nvSpPr>
                <p:spPr>
                  <a:xfrm>
                    <a:off x="7529493" y="3069931"/>
                    <a:ext cx="51911" cy="20916"/>
                  </a:xfrm>
                  <a:custGeom>
                    <a:avLst/>
                    <a:gdLst>
                      <a:gd name="connsiteX0" fmla="*/ 51911 w 51911"/>
                      <a:gd name="connsiteY0" fmla="*/ 11621 h 20916"/>
                      <a:gd name="connsiteX1" fmla="*/ 0 w 51911"/>
                      <a:gd name="connsiteY1" fmla="*/ 0 h 20916"/>
                      <a:gd name="connsiteX2" fmla="*/ 51911 w 51911"/>
                      <a:gd name="connsiteY2" fmla="*/ 11621 h 20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911" h="20916">
                        <a:moveTo>
                          <a:pt x="51911" y="11621"/>
                        </a:moveTo>
                        <a:cubicBezTo>
                          <a:pt x="25908" y="20098"/>
                          <a:pt x="2762" y="6477"/>
                          <a:pt x="0" y="0"/>
                        </a:cubicBezTo>
                        <a:cubicBezTo>
                          <a:pt x="0" y="17240"/>
                          <a:pt x="32956" y="30671"/>
                          <a:pt x="51911" y="11621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0" name="Freeform: Shape 1199">
                    <a:extLst>
                      <a:ext uri="{FF2B5EF4-FFF2-40B4-BE49-F238E27FC236}">
                        <a16:creationId xmlns:a16="http://schemas.microsoft.com/office/drawing/2014/main" id="{B5BE68F4-987F-E391-93B3-E40A66FCE80B}"/>
                      </a:ext>
                    </a:extLst>
                  </p:cNvPr>
                  <p:cNvSpPr/>
                  <p:nvPr/>
                </p:nvSpPr>
                <p:spPr>
                  <a:xfrm>
                    <a:off x="7405668" y="3140035"/>
                    <a:ext cx="82200" cy="71434"/>
                  </a:xfrm>
                  <a:custGeom>
                    <a:avLst/>
                    <a:gdLst>
                      <a:gd name="connsiteX0" fmla="*/ 0 w 82200"/>
                      <a:gd name="connsiteY0" fmla="*/ 60293 h 71434"/>
                      <a:gd name="connsiteX1" fmla="*/ 15716 w 82200"/>
                      <a:gd name="connsiteY1" fmla="*/ 60865 h 71434"/>
                      <a:gd name="connsiteX2" fmla="*/ 47530 w 82200"/>
                      <a:gd name="connsiteY2" fmla="*/ 33242 h 71434"/>
                      <a:gd name="connsiteX3" fmla="*/ 82201 w 82200"/>
                      <a:gd name="connsiteY3" fmla="*/ 0 h 71434"/>
                      <a:gd name="connsiteX4" fmla="*/ 56197 w 82200"/>
                      <a:gd name="connsiteY4" fmla="*/ 38862 h 71434"/>
                      <a:gd name="connsiteX5" fmla="*/ 16002 w 82200"/>
                      <a:gd name="connsiteY5" fmla="*/ 70771 h 71434"/>
                      <a:gd name="connsiteX6" fmla="*/ 623 w 82200"/>
                      <a:gd name="connsiteY6" fmla="*/ 63278 h 71434"/>
                      <a:gd name="connsiteX7" fmla="*/ 0 w 82200"/>
                      <a:gd name="connsiteY7" fmla="*/ 60293 h 71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2200" h="71434">
                        <a:moveTo>
                          <a:pt x="0" y="60293"/>
                        </a:moveTo>
                        <a:cubicBezTo>
                          <a:pt x="2000" y="63722"/>
                          <a:pt x="8858" y="65437"/>
                          <a:pt x="15716" y="60865"/>
                        </a:cubicBezTo>
                        <a:cubicBezTo>
                          <a:pt x="22574" y="56293"/>
                          <a:pt x="39719" y="40481"/>
                          <a:pt x="47530" y="33242"/>
                        </a:cubicBezTo>
                        <a:cubicBezTo>
                          <a:pt x="55340" y="26003"/>
                          <a:pt x="82201" y="0"/>
                          <a:pt x="82201" y="0"/>
                        </a:cubicBezTo>
                        <a:lnTo>
                          <a:pt x="56197" y="38862"/>
                        </a:lnTo>
                        <a:cubicBezTo>
                          <a:pt x="56197" y="38862"/>
                          <a:pt x="21812" y="68104"/>
                          <a:pt x="16002" y="70771"/>
                        </a:cubicBezTo>
                        <a:cubicBezTo>
                          <a:pt x="9686" y="72948"/>
                          <a:pt x="2800" y="69594"/>
                          <a:pt x="623" y="63278"/>
                        </a:cubicBezTo>
                        <a:cubicBezTo>
                          <a:pt x="290" y="62313"/>
                          <a:pt x="81" y="61310"/>
                          <a:pt x="0" y="6029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1" name="Freeform: Shape 1200">
                    <a:extLst>
                      <a:ext uri="{FF2B5EF4-FFF2-40B4-BE49-F238E27FC236}">
                        <a16:creationId xmlns:a16="http://schemas.microsoft.com/office/drawing/2014/main" id="{D61E8890-1D35-DE93-A27C-A6D7001C7B4A}"/>
                      </a:ext>
                    </a:extLst>
                  </p:cNvPr>
                  <p:cNvSpPr/>
                  <p:nvPr/>
                </p:nvSpPr>
                <p:spPr>
                  <a:xfrm>
                    <a:off x="7424718" y="3140035"/>
                    <a:ext cx="62388" cy="104965"/>
                  </a:xfrm>
                  <a:custGeom>
                    <a:avLst/>
                    <a:gdLst>
                      <a:gd name="connsiteX0" fmla="*/ 0 w 62388"/>
                      <a:gd name="connsiteY0" fmla="*/ 104966 h 104965"/>
                      <a:gd name="connsiteX1" fmla="*/ 11335 w 62388"/>
                      <a:gd name="connsiteY1" fmla="*/ 76391 h 104965"/>
                      <a:gd name="connsiteX2" fmla="*/ 26575 w 62388"/>
                      <a:gd name="connsiteY2" fmla="*/ 49721 h 104965"/>
                      <a:gd name="connsiteX3" fmla="*/ 43815 w 62388"/>
                      <a:gd name="connsiteY3" fmla="*/ 24384 h 104965"/>
                      <a:gd name="connsiteX4" fmla="*/ 62389 w 62388"/>
                      <a:gd name="connsiteY4" fmla="*/ 0 h 104965"/>
                      <a:gd name="connsiteX5" fmla="*/ 30575 w 62388"/>
                      <a:gd name="connsiteY5" fmla="*/ 52292 h 104965"/>
                      <a:gd name="connsiteX6" fmla="*/ 14573 w 62388"/>
                      <a:gd name="connsiteY6" fmla="*/ 78200 h 104965"/>
                      <a:gd name="connsiteX7" fmla="*/ 0 w 62388"/>
                      <a:gd name="connsiteY7" fmla="*/ 104965 h 104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388" h="104965">
                        <a:moveTo>
                          <a:pt x="0" y="104966"/>
                        </a:moveTo>
                        <a:cubicBezTo>
                          <a:pt x="2577" y="95007"/>
                          <a:pt x="6384" y="85408"/>
                          <a:pt x="11335" y="76391"/>
                        </a:cubicBezTo>
                        <a:cubicBezTo>
                          <a:pt x="15907" y="66866"/>
                          <a:pt x="20860" y="58388"/>
                          <a:pt x="26575" y="49721"/>
                        </a:cubicBezTo>
                        <a:cubicBezTo>
                          <a:pt x="32290" y="41053"/>
                          <a:pt x="37814" y="32575"/>
                          <a:pt x="43815" y="24384"/>
                        </a:cubicBezTo>
                        <a:cubicBezTo>
                          <a:pt x="49816" y="16192"/>
                          <a:pt x="55912" y="7906"/>
                          <a:pt x="62389" y="0"/>
                        </a:cubicBezTo>
                        <a:cubicBezTo>
                          <a:pt x="52864" y="18097"/>
                          <a:pt x="41338" y="35052"/>
                          <a:pt x="30575" y="52292"/>
                        </a:cubicBezTo>
                        <a:lnTo>
                          <a:pt x="14573" y="78200"/>
                        </a:lnTo>
                        <a:cubicBezTo>
                          <a:pt x="9084" y="86763"/>
                          <a:pt x="4214" y="95708"/>
                          <a:pt x="0" y="104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2" name="Freeform: Shape 1201">
                    <a:extLst>
                      <a:ext uri="{FF2B5EF4-FFF2-40B4-BE49-F238E27FC236}">
                        <a16:creationId xmlns:a16="http://schemas.microsoft.com/office/drawing/2014/main" id="{88C077D4-75B7-4E15-9DB9-258DF63CD5BD}"/>
                      </a:ext>
                    </a:extLst>
                  </p:cNvPr>
                  <p:cNvSpPr/>
                  <p:nvPr/>
                </p:nvSpPr>
                <p:spPr>
                  <a:xfrm>
                    <a:off x="7595247" y="3003128"/>
                    <a:ext cx="79988" cy="32618"/>
                  </a:xfrm>
                  <a:custGeom>
                    <a:avLst/>
                    <a:gdLst>
                      <a:gd name="connsiteX0" fmla="*/ 2255 w 79988"/>
                      <a:gd name="connsiteY0" fmla="*/ 32609 h 32618"/>
                      <a:gd name="connsiteX1" fmla="*/ 349 w 79988"/>
                      <a:gd name="connsiteY1" fmla="*/ 31466 h 32618"/>
                      <a:gd name="connsiteX2" fmla="*/ 1111 w 79988"/>
                      <a:gd name="connsiteY2" fmla="*/ 28132 h 32618"/>
                      <a:gd name="connsiteX3" fmla="*/ 77311 w 79988"/>
                      <a:gd name="connsiteY3" fmla="*/ 33 h 32618"/>
                      <a:gd name="connsiteX4" fmla="*/ 79951 w 79988"/>
                      <a:gd name="connsiteY4" fmla="*/ 1900 h 32618"/>
                      <a:gd name="connsiteX5" fmla="*/ 79978 w 79988"/>
                      <a:gd name="connsiteY5" fmla="*/ 2129 h 32618"/>
                      <a:gd name="connsiteX6" fmla="*/ 77883 w 79988"/>
                      <a:gd name="connsiteY6" fmla="*/ 4796 h 32618"/>
                      <a:gd name="connsiteX7" fmla="*/ 3874 w 79988"/>
                      <a:gd name="connsiteY7" fmla="*/ 32228 h 32618"/>
                      <a:gd name="connsiteX8" fmla="*/ 2254 w 79988"/>
                      <a:gd name="connsiteY8" fmla="*/ 32609 h 3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9988" h="32618">
                        <a:moveTo>
                          <a:pt x="2255" y="32609"/>
                        </a:moveTo>
                        <a:cubicBezTo>
                          <a:pt x="1484" y="32523"/>
                          <a:pt x="788" y="32106"/>
                          <a:pt x="349" y="31466"/>
                        </a:cubicBezTo>
                        <a:cubicBezTo>
                          <a:pt x="-328" y="30329"/>
                          <a:pt x="8" y="28861"/>
                          <a:pt x="1111" y="28132"/>
                        </a:cubicBezTo>
                        <a:cubicBezTo>
                          <a:pt x="24538" y="14098"/>
                          <a:pt x="50382" y="4568"/>
                          <a:pt x="77311" y="33"/>
                        </a:cubicBezTo>
                        <a:cubicBezTo>
                          <a:pt x="78556" y="-180"/>
                          <a:pt x="79737" y="656"/>
                          <a:pt x="79951" y="1900"/>
                        </a:cubicBezTo>
                        <a:cubicBezTo>
                          <a:pt x="79964" y="1976"/>
                          <a:pt x="79973" y="2052"/>
                          <a:pt x="79978" y="2129"/>
                        </a:cubicBezTo>
                        <a:cubicBezTo>
                          <a:pt x="80094" y="3432"/>
                          <a:pt x="79176" y="4600"/>
                          <a:pt x="77883" y="4796"/>
                        </a:cubicBezTo>
                        <a:cubicBezTo>
                          <a:pt x="51709" y="9211"/>
                          <a:pt x="26602" y="18518"/>
                          <a:pt x="3874" y="32228"/>
                        </a:cubicBezTo>
                        <a:cubicBezTo>
                          <a:pt x="3388" y="32524"/>
                          <a:pt x="2821" y="32658"/>
                          <a:pt x="2254" y="32609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3" name="Freeform: Shape 1202">
                    <a:extLst>
                      <a:ext uri="{FF2B5EF4-FFF2-40B4-BE49-F238E27FC236}">
                        <a16:creationId xmlns:a16="http://schemas.microsoft.com/office/drawing/2014/main" id="{FA4C19E9-CDDE-3B2B-338C-ED192F967FAA}"/>
                      </a:ext>
                    </a:extLst>
                  </p:cNvPr>
                  <p:cNvSpPr/>
                  <p:nvPr/>
                </p:nvSpPr>
                <p:spPr>
                  <a:xfrm>
                    <a:off x="7566831" y="3123563"/>
                    <a:ext cx="12729" cy="104863"/>
                  </a:xfrm>
                  <a:custGeom>
                    <a:avLst/>
                    <a:gdLst>
                      <a:gd name="connsiteX0" fmla="*/ 10287 w 12729"/>
                      <a:gd name="connsiteY0" fmla="*/ 104768 h 104863"/>
                      <a:gd name="connsiteX1" fmla="*/ 8001 w 12729"/>
                      <a:gd name="connsiteY1" fmla="*/ 102863 h 104863"/>
                      <a:gd name="connsiteX2" fmla="*/ 0 w 12729"/>
                      <a:gd name="connsiteY2" fmla="*/ 1994 h 104863"/>
                      <a:gd name="connsiteX3" fmla="*/ 2912 w 12729"/>
                      <a:gd name="connsiteY3" fmla="*/ 48 h 104863"/>
                      <a:gd name="connsiteX4" fmla="*/ 4858 w 12729"/>
                      <a:gd name="connsiteY4" fmla="*/ 1994 h 104863"/>
                      <a:gd name="connsiteX5" fmla="*/ 12668 w 12729"/>
                      <a:gd name="connsiteY5" fmla="*/ 102006 h 104863"/>
                      <a:gd name="connsiteX6" fmla="*/ 10879 w 12729"/>
                      <a:gd name="connsiteY6" fmla="*/ 104859 h 104863"/>
                      <a:gd name="connsiteX7" fmla="*/ 10859 w 12729"/>
                      <a:gd name="connsiteY7" fmla="*/ 104864 h 104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729" h="104863">
                        <a:moveTo>
                          <a:pt x="10287" y="104768"/>
                        </a:moveTo>
                        <a:cubicBezTo>
                          <a:pt x="9159" y="104784"/>
                          <a:pt x="8189" y="103975"/>
                          <a:pt x="8001" y="102863"/>
                        </a:cubicBezTo>
                        <a:cubicBezTo>
                          <a:pt x="3069" y="69458"/>
                          <a:pt x="396" y="35759"/>
                          <a:pt x="0" y="1994"/>
                        </a:cubicBezTo>
                        <a:cubicBezTo>
                          <a:pt x="267" y="652"/>
                          <a:pt x="1571" y="-219"/>
                          <a:pt x="2912" y="48"/>
                        </a:cubicBezTo>
                        <a:cubicBezTo>
                          <a:pt x="3895" y="244"/>
                          <a:pt x="4663" y="1011"/>
                          <a:pt x="4858" y="1994"/>
                        </a:cubicBezTo>
                        <a:cubicBezTo>
                          <a:pt x="5200" y="35469"/>
                          <a:pt x="7810" y="68883"/>
                          <a:pt x="12668" y="102006"/>
                        </a:cubicBezTo>
                        <a:cubicBezTo>
                          <a:pt x="12962" y="103288"/>
                          <a:pt x="12161" y="104565"/>
                          <a:pt x="10879" y="104859"/>
                        </a:cubicBezTo>
                        <a:cubicBezTo>
                          <a:pt x="10872" y="104861"/>
                          <a:pt x="10865" y="104862"/>
                          <a:pt x="10859" y="104864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4" name="Freeform: Shape 1203">
                    <a:extLst>
                      <a:ext uri="{FF2B5EF4-FFF2-40B4-BE49-F238E27FC236}">
                        <a16:creationId xmlns:a16="http://schemas.microsoft.com/office/drawing/2014/main" id="{34F7C8B9-3276-E10A-EB01-567FA49F1282}"/>
                      </a:ext>
                    </a:extLst>
                  </p:cNvPr>
                  <p:cNvSpPr/>
                  <p:nvPr/>
                </p:nvSpPr>
                <p:spPr>
                  <a:xfrm>
                    <a:off x="7510440" y="3146529"/>
                    <a:ext cx="23056" cy="115521"/>
                  </a:xfrm>
                  <a:custGeom>
                    <a:avLst/>
                    <a:gdLst>
                      <a:gd name="connsiteX0" fmla="*/ 2288 w 23056"/>
                      <a:gd name="connsiteY0" fmla="*/ 115426 h 115521"/>
                      <a:gd name="connsiteX1" fmla="*/ 0 w 23056"/>
                      <a:gd name="connsiteY1" fmla="*/ 113142 h 115521"/>
                      <a:gd name="connsiteX2" fmla="*/ 2 w 23056"/>
                      <a:gd name="connsiteY2" fmla="*/ 113045 h 115521"/>
                      <a:gd name="connsiteX3" fmla="*/ 18290 w 23056"/>
                      <a:gd name="connsiteY3" fmla="*/ 1698 h 115521"/>
                      <a:gd name="connsiteX4" fmla="*/ 21338 w 23056"/>
                      <a:gd name="connsiteY4" fmla="*/ 79 h 115521"/>
                      <a:gd name="connsiteX5" fmla="*/ 22958 w 23056"/>
                      <a:gd name="connsiteY5" fmla="*/ 3127 h 115521"/>
                      <a:gd name="connsiteX6" fmla="*/ 4765 w 23056"/>
                      <a:gd name="connsiteY6" fmla="*/ 113141 h 115521"/>
                      <a:gd name="connsiteX7" fmla="*/ 2384 w 23056"/>
                      <a:gd name="connsiteY7" fmla="*/ 115522 h 1155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056" h="115521">
                        <a:moveTo>
                          <a:pt x="2288" y="115426"/>
                        </a:moveTo>
                        <a:cubicBezTo>
                          <a:pt x="1026" y="115428"/>
                          <a:pt x="1" y="114405"/>
                          <a:pt x="0" y="113142"/>
                        </a:cubicBezTo>
                        <a:cubicBezTo>
                          <a:pt x="0" y="113110"/>
                          <a:pt x="1" y="113078"/>
                          <a:pt x="2" y="113045"/>
                        </a:cubicBezTo>
                        <a:cubicBezTo>
                          <a:pt x="2696" y="75450"/>
                          <a:pt x="8817" y="38180"/>
                          <a:pt x="18290" y="1698"/>
                        </a:cubicBezTo>
                        <a:cubicBezTo>
                          <a:pt x="18739" y="455"/>
                          <a:pt x="20057" y="-245"/>
                          <a:pt x="21338" y="79"/>
                        </a:cubicBezTo>
                        <a:cubicBezTo>
                          <a:pt x="22614" y="489"/>
                          <a:pt x="23331" y="1840"/>
                          <a:pt x="22958" y="3127"/>
                        </a:cubicBezTo>
                        <a:cubicBezTo>
                          <a:pt x="13513" y="39158"/>
                          <a:pt x="7423" y="75987"/>
                          <a:pt x="4765" y="113141"/>
                        </a:cubicBezTo>
                        <a:cubicBezTo>
                          <a:pt x="4716" y="114435"/>
                          <a:pt x="3678" y="115473"/>
                          <a:pt x="2384" y="115522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5" name="Freeform: Shape 1204">
                    <a:extLst>
                      <a:ext uri="{FF2B5EF4-FFF2-40B4-BE49-F238E27FC236}">
                        <a16:creationId xmlns:a16="http://schemas.microsoft.com/office/drawing/2014/main" id="{C5166F31-6BB8-87CD-D34B-C06CCFCAF39D}"/>
                      </a:ext>
                    </a:extLst>
                  </p:cNvPr>
                  <p:cNvSpPr/>
                  <p:nvPr/>
                </p:nvSpPr>
                <p:spPr>
                  <a:xfrm>
                    <a:off x="7430762" y="3134832"/>
                    <a:ext cx="73653" cy="107792"/>
                  </a:xfrm>
                  <a:custGeom>
                    <a:avLst/>
                    <a:gdLst>
                      <a:gd name="connsiteX0" fmla="*/ 2242 w 73653"/>
                      <a:gd name="connsiteY0" fmla="*/ 107788 h 107792"/>
                      <a:gd name="connsiteX1" fmla="*/ 1575 w 73653"/>
                      <a:gd name="connsiteY1" fmla="*/ 107788 h 107792"/>
                      <a:gd name="connsiteX2" fmla="*/ 146 w 73653"/>
                      <a:gd name="connsiteY2" fmla="*/ 104644 h 107792"/>
                      <a:gd name="connsiteX3" fmla="*/ 69393 w 73653"/>
                      <a:gd name="connsiteY3" fmla="*/ 917 h 107792"/>
                      <a:gd name="connsiteX4" fmla="*/ 72727 w 73653"/>
                      <a:gd name="connsiteY4" fmla="*/ 441 h 107792"/>
                      <a:gd name="connsiteX5" fmla="*/ 73203 w 73653"/>
                      <a:gd name="connsiteY5" fmla="*/ 3870 h 107792"/>
                      <a:gd name="connsiteX6" fmla="*/ 4623 w 73653"/>
                      <a:gd name="connsiteY6" fmla="*/ 106263 h 107792"/>
                      <a:gd name="connsiteX7" fmla="*/ 2242 w 73653"/>
                      <a:gd name="connsiteY7" fmla="*/ 107788 h 107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653" h="107792">
                        <a:moveTo>
                          <a:pt x="2242" y="107788"/>
                        </a:moveTo>
                        <a:lnTo>
                          <a:pt x="1575" y="107788"/>
                        </a:lnTo>
                        <a:cubicBezTo>
                          <a:pt x="327" y="107299"/>
                          <a:pt x="-307" y="105906"/>
                          <a:pt x="146" y="104644"/>
                        </a:cubicBezTo>
                        <a:cubicBezTo>
                          <a:pt x="9005" y="79974"/>
                          <a:pt x="66821" y="4155"/>
                          <a:pt x="69393" y="917"/>
                        </a:cubicBezTo>
                        <a:cubicBezTo>
                          <a:pt x="70209" y="-89"/>
                          <a:pt x="71662" y="-297"/>
                          <a:pt x="72727" y="441"/>
                        </a:cubicBezTo>
                        <a:cubicBezTo>
                          <a:pt x="73747" y="1290"/>
                          <a:pt x="73953" y="2775"/>
                          <a:pt x="73203" y="3870"/>
                        </a:cubicBezTo>
                        <a:cubicBezTo>
                          <a:pt x="72632" y="4632"/>
                          <a:pt x="13291" y="82260"/>
                          <a:pt x="4623" y="106263"/>
                        </a:cubicBezTo>
                        <a:cubicBezTo>
                          <a:pt x="4249" y="107239"/>
                          <a:pt x="3284" y="107857"/>
                          <a:pt x="2242" y="10778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6" name="Freeform: Shape 1205">
                    <a:extLst>
                      <a:ext uri="{FF2B5EF4-FFF2-40B4-BE49-F238E27FC236}">
                        <a16:creationId xmlns:a16="http://schemas.microsoft.com/office/drawing/2014/main" id="{D6FAD386-8817-E272-AFB8-60802885A20F}"/>
                      </a:ext>
                    </a:extLst>
                  </p:cNvPr>
                  <p:cNvSpPr/>
                  <p:nvPr/>
                </p:nvSpPr>
                <p:spPr>
                  <a:xfrm>
                    <a:off x="7418054" y="3122876"/>
                    <a:ext cx="61875" cy="55251"/>
                  </a:xfrm>
                  <a:custGeom>
                    <a:avLst/>
                    <a:gdLst>
                      <a:gd name="connsiteX0" fmla="*/ 2282 w 61875"/>
                      <a:gd name="connsiteY0" fmla="*/ 55068 h 55251"/>
                      <a:gd name="connsiteX1" fmla="*/ 1044 w 61875"/>
                      <a:gd name="connsiteY1" fmla="*/ 55068 h 55251"/>
                      <a:gd name="connsiteX2" fmla="*/ 377 w 61875"/>
                      <a:gd name="connsiteY2" fmla="*/ 51735 h 55251"/>
                      <a:gd name="connsiteX3" fmla="*/ 46859 w 61875"/>
                      <a:gd name="connsiteY3" fmla="*/ 9634 h 55251"/>
                      <a:gd name="connsiteX4" fmla="*/ 57813 w 61875"/>
                      <a:gd name="connsiteY4" fmla="*/ 681 h 55251"/>
                      <a:gd name="connsiteX5" fmla="*/ 61147 w 61875"/>
                      <a:gd name="connsiteY5" fmla="*/ 681 h 55251"/>
                      <a:gd name="connsiteX6" fmla="*/ 61209 w 61875"/>
                      <a:gd name="connsiteY6" fmla="*/ 4048 h 55251"/>
                      <a:gd name="connsiteX7" fmla="*/ 61147 w 61875"/>
                      <a:gd name="connsiteY7" fmla="*/ 4110 h 55251"/>
                      <a:gd name="connsiteX8" fmla="*/ 50098 w 61875"/>
                      <a:gd name="connsiteY8" fmla="*/ 13635 h 55251"/>
                      <a:gd name="connsiteX9" fmla="*/ 4568 w 61875"/>
                      <a:gd name="connsiteY9" fmla="*/ 54687 h 55251"/>
                      <a:gd name="connsiteX10" fmla="*/ 2282 w 61875"/>
                      <a:gd name="connsiteY10" fmla="*/ 55068 h 5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1875" h="55251">
                        <a:moveTo>
                          <a:pt x="2282" y="55068"/>
                        </a:moveTo>
                        <a:cubicBezTo>
                          <a:pt x="1879" y="55193"/>
                          <a:pt x="1448" y="55193"/>
                          <a:pt x="1044" y="55068"/>
                        </a:cubicBezTo>
                        <a:cubicBezTo>
                          <a:pt x="-26" y="54309"/>
                          <a:pt x="-319" y="52847"/>
                          <a:pt x="377" y="51735"/>
                        </a:cubicBezTo>
                        <a:cubicBezTo>
                          <a:pt x="14470" y="36228"/>
                          <a:pt x="30037" y="22128"/>
                          <a:pt x="46859" y="9634"/>
                        </a:cubicBezTo>
                        <a:cubicBezTo>
                          <a:pt x="51908" y="5538"/>
                          <a:pt x="55908" y="2395"/>
                          <a:pt x="57813" y="681"/>
                        </a:cubicBezTo>
                        <a:cubicBezTo>
                          <a:pt x="58739" y="-227"/>
                          <a:pt x="60221" y="-227"/>
                          <a:pt x="61147" y="681"/>
                        </a:cubicBezTo>
                        <a:cubicBezTo>
                          <a:pt x="62094" y="1593"/>
                          <a:pt x="62121" y="3101"/>
                          <a:pt x="61209" y="4048"/>
                        </a:cubicBezTo>
                        <a:cubicBezTo>
                          <a:pt x="61188" y="4069"/>
                          <a:pt x="61168" y="4090"/>
                          <a:pt x="61147" y="4110"/>
                        </a:cubicBezTo>
                        <a:cubicBezTo>
                          <a:pt x="59242" y="5824"/>
                          <a:pt x="55146" y="9063"/>
                          <a:pt x="50098" y="13635"/>
                        </a:cubicBezTo>
                        <a:cubicBezTo>
                          <a:pt x="33681" y="25877"/>
                          <a:pt x="18439" y="39621"/>
                          <a:pt x="4568" y="54687"/>
                        </a:cubicBezTo>
                        <a:cubicBezTo>
                          <a:pt x="3952" y="55262"/>
                          <a:pt x="3051" y="55413"/>
                          <a:pt x="2282" y="5506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7" name="Freeform: Shape 1206">
                    <a:extLst>
                      <a:ext uri="{FF2B5EF4-FFF2-40B4-BE49-F238E27FC236}">
                        <a16:creationId xmlns:a16="http://schemas.microsoft.com/office/drawing/2014/main" id="{2460D980-5596-C5CC-72CB-6B05CA182BFE}"/>
                      </a:ext>
                    </a:extLst>
                  </p:cNvPr>
                  <p:cNvSpPr/>
                  <p:nvPr/>
                </p:nvSpPr>
                <p:spPr>
                  <a:xfrm>
                    <a:off x="7666385" y="2994536"/>
                    <a:ext cx="31778" cy="20391"/>
                  </a:xfrm>
                  <a:custGeom>
                    <a:avLst/>
                    <a:gdLst>
                      <a:gd name="connsiteX0" fmla="*/ 77 w 31778"/>
                      <a:gd name="connsiteY0" fmla="*/ 7577 h 20391"/>
                      <a:gd name="connsiteX1" fmla="*/ 17508 w 31778"/>
                      <a:gd name="connsiteY1" fmla="*/ 337 h 20391"/>
                      <a:gd name="connsiteX2" fmla="*/ 31700 w 31778"/>
                      <a:gd name="connsiteY2" fmla="*/ 12815 h 20391"/>
                      <a:gd name="connsiteX3" fmla="*/ 14269 w 31778"/>
                      <a:gd name="connsiteY3" fmla="*/ 20054 h 20391"/>
                      <a:gd name="connsiteX4" fmla="*/ 77 w 31778"/>
                      <a:gd name="connsiteY4" fmla="*/ 7577 h 20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778" h="20391">
                        <a:moveTo>
                          <a:pt x="77" y="7577"/>
                        </a:moveTo>
                        <a:cubicBezTo>
                          <a:pt x="934" y="2147"/>
                          <a:pt x="8745" y="-1091"/>
                          <a:pt x="17508" y="337"/>
                        </a:cubicBezTo>
                        <a:cubicBezTo>
                          <a:pt x="26271" y="1766"/>
                          <a:pt x="32557" y="7386"/>
                          <a:pt x="31700" y="12815"/>
                        </a:cubicBezTo>
                        <a:cubicBezTo>
                          <a:pt x="30843" y="18245"/>
                          <a:pt x="22937" y="21483"/>
                          <a:pt x="14269" y="20054"/>
                        </a:cubicBezTo>
                        <a:cubicBezTo>
                          <a:pt x="5602" y="18625"/>
                          <a:pt x="-780" y="13006"/>
                          <a:pt x="77" y="7577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8" name="Freeform: Shape 1207">
                    <a:extLst>
                      <a:ext uri="{FF2B5EF4-FFF2-40B4-BE49-F238E27FC236}">
                        <a16:creationId xmlns:a16="http://schemas.microsoft.com/office/drawing/2014/main" id="{0D120ED5-C392-D875-EE2C-C0222FF71035}"/>
                      </a:ext>
                    </a:extLst>
                  </p:cNvPr>
                  <p:cNvSpPr/>
                  <p:nvPr/>
                </p:nvSpPr>
                <p:spPr>
                  <a:xfrm>
                    <a:off x="7666385" y="2994536"/>
                    <a:ext cx="31778" cy="20391"/>
                  </a:xfrm>
                  <a:custGeom>
                    <a:avLst/>
                    <a:gdLst>
                      <a:gd name="connsiteX0" fmla="*/ 77 w 31778"/>
                      <a:gd name="connsiteY0" fmla="*/ 7577 h 20391"/>
                      <a:gd name="connsiteX1" fmla="*/ 17508 w 31778"/>
                      <a:gd name="connsiteY1" fmla="*/ 337 h 20391"/>
                      <a:gd name="connsiteX2" fmla="*/ 31700 w 31778"/>
                      <a:gd name="connsiteY2" fmla="*/ 12815 h 20391"/>
                      <a:gd name="connsiteX3" fmla="*/ 14269 w 31778"/>
                      <a:gd name="connsiteY3" fmla="*/ 20054 h 20391"/>
                      <a:gd name="connsiteX4" fmla="*/ 77 w 31778"/>
                      <a:gd name="connsiteY4" fmla="*/ 7577 h 20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778" h="20391">
                        <a:moveTo>
                          <a:pt x="77" y="7577"/>
                        </a:moveTo>
                        <a:cubicBezTo>
                          <a:pt x="934" y="2147"/>
                          <a:pt x="8745" y="-1091"/>
                          <a:pt x="17508" y="337"/>
                        </a:cubicBezTo>
                        <a:cubicBezTo>
                          <a:pt x="26271" y="1766"/>
                          <a:pt x="32557" y="7386"/>
                          <a:pt x="31700" y="12815"/>
                        </a:cubicBezTo>
                        <a:cubicBezTo>
                          <a:pt x="30843" y="18245"/>
                          <a:pt x="22937" y="21483"/>
                          <a:pt x="14269" y="20054"/>
                        </a:cubicBezTo>
                        <a:cubicBezTo>
                          <a:pt x="5602" y="18625"/>
                          <a:pt x="-780" y="13006"/>
                          <a:pt x="77" y="757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09" name="Freeform: Shape 1208">
                    <a:extLst>
                      <a:ext uri="{FF2B5EF4-FFF2-40B4-BE49-F238E27FC236}">
                        <a16:creationId xmlns:a16="http://schemas.microsoft.com/office/drawing/2014/main" id="{2A35B50F-6FD9-214A-CB35-48FDF1E21CD0}"/>
                      </a:ext>
                    </a:extLst>
                  </p:cNvPr>
                  <p:cNvSpPr/>
                  <p:nvPr/>
                </p:nvSpPr>
                <p:spPr>
                  <a:xfrm>
                    <a:off x="7569070" y="3220714"/>
                    <a:ext cx="21946" cy="30666"/>
                  </a:xfrm>
                  <a:custGeom>
                    <a:avLst/>
                    <a:gdLst>
                      <a:gd name="connsiteX0" fmla="*/ 4904 w 21946"/>
                      <a:gd name="connsiteY0" fmla="*/ 474 h 30666"/>
                      <a:gd name="connsiteX1" fmla="*/ 20144 w 21946"/>
                      <a:gd name="connsiteY1" fmla="*/ 11619 h 30666"/>
                      <a:gd name="connsiteX2" fmla="*/ 17001 w 21946"/>
                      <a:gd name="connsiteY2" fmla="*/ 30192 h 30666"/>
                      <a:gd name="connsiteX3" fmla="*/ 1761 w 21946"/>
                      <a:gd name="connsiteY3" fmla="*/ 19048 h 30666"/>
                      <a:gd name="connsiteX4" fmla="*/ 4904 w 21946"/>
                      <a:gd name="connsiteY4" fmla="*/ 474 h 30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946" h="30666">
                        <a:moveTo>
                          <a:pt x="4904" y="474"/>
                        </a:moveTo>
                        <a:cubicBezTo>
                          <a:pt x="10047" y="-1621"/>
                          <a:pt x="16810" y="3427"/>
                          <a:pt x="20144" y="11619"/>
                        </a:cubicBezTo>
                        <a:cubicBezTo>
                          <a:pt x="23477" y="19810"/>
                          <a:pt x="22049" y="28097"/>
                          <a:pt x="17001" y="30192"/>
                        </a:cubicBezTo>
                        <a:cubicBezTo>
                          <a:pt x="11952" y="32288"/>
                          <a:pt x="4999" y="27240"/>
                          <a:pt x="1761" y="19048"/>
                        </a:cubicBezTo>
                        <a:cubicBezTo>
                          <a:pt x="-1478" y="10857"/>
                          <a:pt x="-144" y="2189"/>
                          <a:pt x="4904" y="474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0" name="Freeform: Shape 1209">
                    <a:extLst>
                      <a:ext uri="{FF2B5EF4-FFF2-40B4-BE49-F238E27FC236}">
                        <a16:creationId xmlns:a16="http://schemas.microsoft.com/office/drawing/2014/main" id="{AE8CE066-9357-D570-7EF8-2BB39585EA68}"/>
                      </a:ext>
                    </a:extLst>
                  </p:cNvPr>
                  <p:cNvSpPr/>
                  <p:nvPr/>
                </p:nvSpPr>
                <p:spPr>
                  <a:xfrm>
                    <a:off x="7569070" y="3220714"/>
                    <a:ext cx="21946" cy="30666"/>
                  </a:xfrm>
                  <a:custGeom>
                    <a:avLst/>
                    <a:gdLst>
                      <a:gd name="connsiteX0" fmla="*/ 4904 w 21946"/>
                      <a:gd name="connsiteY0" fmla="*/ 474 h 30666"/>
                      <a:gd name="connsiteX1" fmla="*/ 20144 w 21946"/>
                      <a:gd name="connsiteY1" fmla="*/ 11619 h 30666"/>
                      <a:gd name="connsiteX2" fmla="*/ 17001 w 21946"/>
                      <a:gd name="connsiteY2" fmla="*/ 30192 h 30666"/>
                      <a:gd name="connsiteX3" fmla="*/ 1761 w 21946"/>
                      <a:gd name="connsiteY3" fmla="*/ 19048 h 30666"/>
                      <a:gd name="connsiteX4" fmla="*/ 4904 w 21946"/>
                      <a:gd name="connsiteY4" fmla="*/ 474 h 30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946" h="30666">
                        <a:moveTo>
                          <a:pt x="4904" y="474"/>
                        </a:moveTo>
                        <a:cubicBezTo>
                          <a:pt x="10047" y="-1621"/>
                          <a:pt x="16810" y="3427"/>
                          <a:pt x="20144" y="11619"/>
                        </a:cubicBezTo>
                        <a:cubicBezTo>
                          <a:pt x="23477" y="19810"/>
                          <a:pt x="22049" y="28097"/>
                          <a:pt x="17001" y="30192"/>
                        </a:cubicBezTo>
                        <a:cubicBezTo>
                          <a:pt x="11952" y="32288"/>
                          <a:pt x="4999" y="27240"/>
                          <a:pt x="1761" y="19048"/>
                        </a:cubicBezTo>
                        <a:cubicBezTo>
                          <a:pt x="-1478" y="10857"/>
                          <a:pt x="-144" y="2189"/>
                          <a:pt x="4904" y="474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1" name="Freeform: Shape 1210">
                    <a:extLst>
                      <a:ext uri="{FF2B5EF4-FFF2-40B4-BE49-F238E27FC236}">
                        <a16:creationId xmlns:a16="http://schemas.microsoft.com/office/drawing/2014/main" id="{6F5CA2CA-C8BB-E32B-3E75-6439085EA13D}"/>
                      </a:ext>
                    </a:extLst>
                  </p:cNvPr>
                  <p:cNvSpPr/>
                  <p:nvPr/>
                </p:nvSpPr>
                <p:spPr>
                  <a:xfrm>
                    <a:off x="7569061" y="3223221"/>
                    <a:ext cx="18223" cy="27494"/>
                  </a:xfrm>
                  <a:custGeom>
                    <a:avLst/>
                    <a:gdLst>
                      <a:gd name="connsiteX0" fmla="*/ 11676 w 18223"/>
                      <a:gd name="connsiteY0" fmla="*/ 27494 h 27494"/>
                      <a:gd name="connsiteX1" fmla="*/ 15295 w 18223"/>
                      <a:gd name="connsiteY1" fmla="*/ 8444 h 27494"/>
                      <a:gd name="connsiteX2" fmla="*/ 1198 w 18223"/>
                      <a:gd name="connsiteY2" fmla="*/ 1682 h 27494"/>
                      <a:gd name="connsiteX3" fmla="*/ 1770 w 18223"/>
                      <a:gd name="connsiteY3" fmla="*/ 16350 h 27494"/>
                      <a:gd name="connsiteX4" fmla="*/ 11676 w 18223"/>
                      <a:gd name="connsiteY4" fmla="*/ 27494 h 27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23" h="27494">
                        <a:moveTo>
                          <a:pt x="11676" y="27494"/>
                        </a:moveTo>
                        <a:cubicBezTo>
                          <a:pt x="20153" y="27494"/>
                          <a:pt x="19296" y="16826"/>
                          <a:pt x="15295" y="8444"/>
                        </a:cubicBezTo>
                        <a:cubicBezTo>
                          <a:pt x="11295" y="62"/>
                          <a:pt x="4437" y="-1843"/>
                          <a:pt x="1198" y="1682"/>
                        </a:cubicBezTo>
                        <a:cubicBezTo>
                          <a:pt x="-578" y="6451"/>
                          <a:pt x="-373" y="11733"/>
                          <a:pt x="1770" y="16350"/>
                        </a:cubicBezTo>
                        <a:cubicBezTo>
                          <a:pt x="3349" y="21297"/>
                          <a:pt x="6948" y="25346"/>
                          <a:pt x="11676" y="27494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2" name="Freeform: Shape 1211">
                    <a:extLst>
                      <a:ext uri="{FF2B5EF4-FFF2-40B4-BE49-F238E27FC236}">
                        <a16:creationId xmlns:a16="http://schemas.microsoft.com/office/drawing/2014/main" id="{AC6789F7-56DF-F2A5-CFB3-01AA09FF7C47}"/>
                      </a:ext>
                    </a:extLst>
                  </p:cNvPr>
                  <p:cNvSpPr/>
                  <p:nvPr/>
                </p:nvSpPr>
                <p:spPr>
                  <a:xfrm>
                    <a:off x="7503371" y="3251478"/>
                    <a:ext cx="20252" cy="32012"/>
                  </a:xfrm>
                  <a:custGeom>
                    <a:avLst/>
                    <a:gdLst>
                      <a:gd name="connsiteX0" fmla="*/ 9453 w 20252"/>
                      <a:gd name="connsiteY0" fmla="*/ 0 h 32012"/>
                      <a:gd name="connsiteX1" fmla="*/ 20216 w 20252"/>
                      <a:gd name="connsiteY1" fmla="*/ 15526 h 32012"/>
                      <a:gd name="connsiteX2" fmla="*/ 10691 w 20252"/>
                      <a:gd name="connsiteY2" fmla="*/ 32004 h 32012"/>
                      <a:gd name="connsiteX3" fmla="*/ 23 w 20252"/>
                      <a:gd name="connsiteY3" fmla="*/ 16478 h 32012"/>
                      <a:gd name="connsiteX4" fmla="*/ 9453 w 20252"/>
                      <a:gd name="connsiteY4" fmla="*/ 0 h 32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52" h="32012">
                        <a:moveTo>
                          <a:pt x="9453" y="0"/>
                        </a:moveTo>
                        <a:cubicBezTo>
                          <a:pt x="14977" y="0"/>
                          <a:pt x="19740" y="6667"/>
                          <a:pt x="20216" y="15526"/>
                        </a:cubicBezTo>
                        <a:cubicBezTo>
                          <a:pt x="20692" y="24384"/>
                          <a:pt x="16501" y="31718"/>
                          <a:pt x="10691" y="32004"/>
                        </a:cubicBezTo>
                        <a:cubicBezTo>
                          <a:pt x="4881" y="32290"/>
                          <a:pt x="404" y="25241"/>
                          <a:pt x="23" y="16478"/>
                        </a:cubicBezTo>
                        <a:cubicBezTo>
                          <a:pt x="-358" y="7715"/>
                          <a:pt x="4023" y="0"/>
                          <a:pt x="9453" y="0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3" name="Freeform: Shape 1212">
                    <a:extLst>
                      <a:ext uri="{FF2B5EF4-FFF2-40B4-BE49-F238E27FC236}">
                        <a16:creationId xmlns:a16="http://schemas.microsoft.com/office/drawing/2014/main" id="{643027D4-B754-AE33-5F90-60C6DD95ACC2}"/>
                      </a:ext>
                    </a:extLst>
                  </p:cNvPr>
                  <p:cNvSpPr/>
                  <p:nvPr/>
                </p:nvSpPr>
                <p:spPr>
                  <a:xfrm>
                    <a:off x="7503371" y="3251478"/>
                    <a:ext cx="20252" cy="32012"/>
                  </a:xfrm>
                  <a:custGeom>
                    <a:avLst/>
                    <a:gdLst>
                      <a:gd name="connsiteX0" fmla="*/ 9453 w 20252"/>
                      <a:gd name="connsiteY0" fmla="*/ 0 h 32012"/>
                      <a:gd name="connsiteX1" fmla="*/ 20216 w 20252"/>
                      <a:gd name="connsiteY1" fmla="*/ 15526 h 32012"/>
                      <a:gd name="connsiteX2" fmla="*/ 10691 w 20252"/>
                      <a:gd name="connsiteY2" fmla="*/ 32004 h 32012"/>
                      <a:gd name="connsiteX3" fmla="*/ 23 w 20252"/>
                      <a:gd name="connsiteY3" fmla="*/ 16478 h 32012"/>
                      <a:gd name="connsiteX4" fmla="*/ 9453 w 20252"/>
                      <a:gd name="connsiteY4" fmla="*/ 0 h 32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52" h="32012">
                        <a:moveTo>
                          <a:pt x="9453" y="0"/>
                        </a:moveTo>
                        <a:cubicBezTo>
                          <a:pt x="14977" y="0"/>
                          <a:pt x="19740" y="6667"/>
                          <a:pt x="20216" y="15526"/>
                        </a:cubicBezTo>
                        <a:cubicBezTo>
                          <a:pt x="20692" y="24384"/>
                          <a:pt x="16501" y="31718"/>
                          <a:pt x="10691" y="32004"/>
                        </a:cubicBezTo>
                        <a:cubicBezTo>
                          <a:pt x="4881" y="32290"/>
                          <a:pt x="404" y="25241"/>
                          <a:pt x="23" y="16478"/>
                        </a:cubicBezTo>
                        <a:cubicBezTo>
                          <a:pt x="-358" y="7715"/>
                          <a:pt x="4023" y="0"/>
                          <a:pt x="94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4" name="Freeform: Shape 1213">
                    <a:extLst>
                      <a:ext uri="{FF2B5EF4-FFF2-40B4-BE49-F238E27FC236}">
                        <a16:creationId xmlns:a16="http://schemas.microsoft.com/office/drawing/2014/main" id="{132E8EFE-61FF-B432-5A9A-4D81B8E98C7C}"/>
                      </a:ext>
                    </a:extLst>
                  </p:cNvPr>
                  <p:cNvSpPr/>
                  <p:nvPr/>
                </p:nvSpPr>
                <p:spPr>
                  <a:xfrm>
                    <a:off x="7503279" y="3251465"/>
                    <a:ext cx="16227" cy="31445"/>
                  </a:xfrm>
                  <a:custGeom>
                    <a:avLst/>
                    <a:gdLst>
                      <a:gd name="connsiteX0" fmla="*/ 9545 w 16227"/>
                      <a:gd name="connsiteY0" fmla="*/ 13 h 31445"/>
                      <a:gd name="connsiteX1" fmla="*/ 20 w 16227"/>
                      <a:gd name="connsiteY1" fmla="*/ 16491 h 31445"/>
                      <a:gd name="connsiteX2" fmla="*/ 8021 w 16227"/>
                      <a:gd name="connsiteY2" fmla="*/ 31445 h 31445"/>
                      <a:gd name="connsiteX3" fmla="*/ 12879 w 16227"/>
                      <a:gd name="connsiteY3" fmla="*/ 26492 h 31445"/>
                      <a:gd name="connsiteX4" fmla="*/ 9545 w 16227"/>
                      <a:gd name="connsiteY4" fmla="*/ 13 h 31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27" h="31445">
                        <a:moveTo>
                          <a:pt x="9545" y="13"/>
                        </a:moveTo>
                        <a:cubicBezTo>
                          <a:pt x="4116" y="13"/>
                          <a:pt x="20" y="7633"/>
                          <a:pt x="20" y="16491"/>
                        </a:cubicBezTo>
                        <a:cubicBezTo>
                          <a:pt x="-280" y="22571"/>
                          <a:pt x="2797" y="28321"/>
                          <a:pt x="8021" y="31445"/>
                        </a:cubicBezTo>
                        <a:cubicBezTo>
                          <a:pt x="9961" y="30143"/>
                          <a:pt x="11614" y="28457"/>
                          <a:pt x="12879" y="26492"/>
                        </a:cubicBezTo>
                        <a:cubicBezTo>
                          <a:pt x="19070" y="17920"/>
                          <a:pt x="15927" y="-559"/>
                          <a:pt x="9545" y="13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5" name="Freeform: Shape 1214">
                    <a:extLst>
                      <a:ext uri="{FF2B5EF4-FFF2-40B4-BE49-F238E27FC236}">
                        <a16:creationId xmlns:a16="http://schemas.microsoft.com/office/drawing/2014/main" id="{1A7858C0-DDA4-411C-1180-D4BBAAE8D17D}"/>
                      </a:ext>
                    </a:extLst>
                  </p:cNvPr>
                  <p:cNvSpPr/>
                  <p:nvPr/>
                </p:nvSpPr>
                <p:spPr>
                  <a:xfrm>
                    <a:off x="7421497" y="3232204"/>
                    <a:ext cx="20621" cy="31693"/>
                  </a:xfrm>
                  <a:custGeom>
                    <a:avLst/>
                    <a:gdLst>
                      <a:gd name="connsiteX0" fmla="*/ 13602 w 20621"/>
                      <a:gd name="connsiteY0" fmla="*/ 223 h 31693"/>
                      <a:gd name="connsiteX1" fmla="*/ 20079 w 20621"/>
                      <a:gd name="connsiteY1" fmla="*/ 18035 h 31693"/>
                      <a:gd name="connsiteX2" fmla="*/ 6935 w 20621"/>
                      <a:gd name="connsiteY2" fmla="*/ 31560 h 31693"/>
                      <a:gd name="connsiteX3" fmla="*/ 553 w 20621"/>
                      <a:gd name="connsiteY3" fmla="*/ 13844 h 31693"/>
                      <a:gd name="connsiteX4" fmla="*/ 13602 w 20621"/>
                      <a:gd name="connsiteY4" fmla="*/ 223 h 31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621" h="31693">
                        <a:moveTo>
                          <a:pt x="13602" y="223"/>
                        </a:moveTo>
                        <a:cubicBezTo>
                          <a:pt x="19032" y="1366"/>
                          <a:pt x="21889" y="9748"/>
                          <a:pt x="20079" y="18035"/>
                        </a:cubicBezTo>
                        <a:cubicBezTo>
                          <a:pt x="18269" y="26322"/>
                          <a:pt x="12364" y="32703"/>
                          <a:pt x="6935" y="31560"/>
                        </a:cubicBezTo>
                        <a:cubicBezTo>
                          <a:pt x="1506" y="30417"/>
                          <a:pt x="-1257" y="22511"/>
                          <a:pt x="553" y="13844"/>
                        </a:cubicBezTo>
                        <a:cubicBezTo>
                          <a:pt x="2363" y="5176"/>
                          <a:pt x="8268" y="-1301"/>
                          <a:pt x="13602" y="223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6" name="Freeform: Shape 1215">
                    <a:extLst>
                      <a:ext uri="{FF2B5EF4-FFF2-40B4-BE49-F238E27FC236}">
                        <a16:creationId xmlns:a16="http://schemas.microsoft.com/office/drawing/2014/main" id="{AD9E171B-922B-4FD5-AE87-C90D29C29074}"/>
                      </a:ext>
                    </a:extLst>
                  </p:cNvPr>
                  <p:cNvSpPr/>
                  <p:nvPr/>
                </p:nvSpPr>
                <p:spPr>
                  <a:xfrm>
                    <a:off x="7421497" y="3232204"/>
                    <a:ext cx="20621" cy="31693"/>
                  </a:xfrm>
                  <a:custGeom>
                    <a:avLst/>
                    <a:gdLst>
                      <a:gd name="connsiteX0" fmla="*/ 13602 w 20621"/>
                      <a:gd name="connsiteY0" fmla="*/ 223 h 31693"/>
                      <a:gd name="connsiteX1" fmla="*/ 20079 w 20621"/>
                      <a:gd name="connsiteY1" fmla="*/ 18035 h 31693"/>
                      <a:gd name="connsiteX2" fmla="*/ 6935 w 20621"/>
                      <a:gd name="connsiteY2" fmla="*/ 31560 h 31693"/>
                      <a:gd name="connsiteX3" fmla="*/ 553 w 20621"/>
                      <a:gd name="connsiteY3" fmla="*/ 13844 h 31693"/>
                      <a:gd name="connsiteX4" fmla="*/ 13602 w 20621"/>
                      <a:gd name="connsiteY4" fmla="*/ 223 h 31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621" h="31693">
                        <a:moveTo>
                          <a:pt x="13602" y="223"/>
                        </a:moveTo>
                        <a:cubicBezTo>
                          <a:pt x="19032" y="1366"/>
                          <a:pt x="21889" y="9748"/>
                          <a:pt x="20079" y="18035"/>
                        </a:cubicBezTo>
                        <a:cubicBezTo>
                          <a:pt x="18269" y="26322"/>
                          <a:pt x="12364" y="32703"/>
                          <a:pt x="6935" y="31560"/>
                        </a:cubicBezTo>
                        <a:cubicBezTo>
                          <a:pt x="1506" y="30417"/>
                          <a:pt x="-1257" y="22511"/>
                          <a:pt x="553" y="13844"/>
                        </a:cubicBezTo>
                        <a:cubicBezTo>
                          <a:pt x="2363" y="5176"/>
                          <a:pt x="8268" y="-1301"/>
                          <a:pt x="13602" y="223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7" name="Freeform: Shape 1216">
                    <a:extLst>
                      <a:ext uri="{FF2B5EF4-FFF2-40B4-BE49-F238E27FC236}">
                        <a16:creationId xmlns:a16="http://schemas.microsoft.com/office/drawing/2014/main" id="{E5B7EB3C-DF31-CCB8-ECB3-2E4492485340}"/>
                      </a:ext>
                    </a:extLst>
                  </p:cNvPr>
                  <p:cNvSpPr/>
                  <p:nvPr/>
                </p:nvSpPr>
                <p:spPr>
                  <a:xfrm>
                    <a:off x="7421349" y="3232428"/>
                    <a:ext cx="15762" cy="29363"/>
                  </a:xfrm>
                  <a:custGeom>
                    <a:avLst/>
                    <a:gdLst>
                      <a:gd name="connsiteX0" fmla="*/ 15656 w 15762"/>
                      <a:gd name="connsiteY0" fmla="*/ 10192 h 29363"/>
                      <a:gd name="connsiteX1" fmla="*/ 10227 w 15762"/>
                      <a:gd name="connsiteY1" fmla="*/ 0 h 29363"/>
                      <a:gd name="connsiteX2" fmla="*/ 702 w 15762"/>
                      <a:gd name="connsiteY2" fmla="*/ 13240 h 29363"/>
                      <a:gd name="connsiteX3" fmla="*/ 4036 w 15762"/>
                      <a:gd name="connsiteY3" fmla="*/ 29337 h 29363"/>
                      <a:gd name="connsiteX4" fmla="*/ 15656 w 15762"/>
                      <a:gd name="connsiteY4" fmla="*/ 10192 h 29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62" h="29363">
                        <a:moveTo>
                          <a:pt x="15656" y="10192"/>
                        </a:moveTo>
                        <a:cubicBezTo>
                          <a:pt x="15863" y="6054"/>
                          <a:pt x="13777" y="2137"/>
                          <a:pt x="10227" y="0"/>
                        </a:cubicBezTo>
                        <a:cubicBezTo>
                          <a:pt x="5022" y="2524"/>
                          <a:pt x="1440" y="7502"/>
                          <a:pt x="702" y="13240"/>
                        </a:cubicBezTo>
                        <a:cubicBezTo>
                          <a:pt x="-928" y="18826"/>
                          <a:pt x="321" y="24857"/>
                          <a:pt x="4036" y="29337"/>
                        </a:cubicBezTo>
                        <a:cubicBezTo>
                          <a:pt x="14799" y="30004"/>
                          <a:pt x="16228" y="17812"/>
                          <a:pt x="15656" y="1019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8" name="Freeform: Shape 1217">
                    <a:extLst>
                      <a:ext uri="{FF2B5EF4-FFF2-40B4-BE49-F238E27FC236}">
                        <a16:creationId xmlns:a16="http://schemas.microsoft.com/office/drawing/2014/main" id="{78ABA5F1-C599-2516-BF1B-F535AB849255}"/>
                      </a:ext>
                    </a:extLst>
                  </p:cNvPr>
                  <p:cNvSpPr/>
                  <p:nvPr/>
                </p:nvSpPr>
                <p:spPr>
                  <a:xfrm>
                    <a:off x="7405338" y="3163904"/>
                    <a:ext cx="23613" cy="29700"/>
                  </a:xfrm>
                  <a:custGeom>
                    <a:avLst/>
                    <a:gdLst>
                      <a:gd name="connsiteX0" fmla="*/ 19855 w 23613"/>
                      <a:gd name="connsiteY0" fmla="*/ 896 h 29700"/>
                      <a:gd name="connsiteX1" fmla="*/ 20427 w 23613"/>
                      <a:gd name="connsiteY1" fmla="*/ 19946 h 29700"/>
                      <a:gd name="connsiteX2" fmla="*/ 3758 w 23613"/>
                      <a:gd name="connsiteY2" fmla="*/ 28804 h 29700"/>
                      <a:gd name="connsiteX3" fmla="*/ 3186 w 23613"/>
                      <a:gd name="connsiteY3" fmla="*/ 9754 h 29700"/>
                      <a:gd name="connsiteX4" fmla="*/ 19855 w 23613"/>
                      <a:gd name="connsiteY4" fmla="*/ 896 h 29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13" h="29700">
                        <a:moveTo>
                          <a:pt x="19855" y="896"/>
                        </a:moveTo>
                        <a:cubicBezTo>
                          <a:pt x="24618" y="3754"/>
                          <a:pt x="24903" y="12136"/>
                          <a:pt x="20427" y="19946"/>
                        </a:cubicBezTo>
                        <a:cubicBezTo>
                          <a:pt x="15950" y="27757"/>
                          <a:pt x="8520" y="31567"/>
                          <a:pt x="3758" y="28804"/>
                        </a:cubicBezTo>
                        <a:cubicBezTo>
                          <a:pt x="-1005" y="26042"/>
                          <a:pt x="-1290" y="17565"/>
                          <a:pt x="3186" y="9754"/>
                        </a:cubicBezTo>
                        <a:cubicBezTo>
                          <a:pt x="7663" y="1944"/>
                          <a:pt x="15188" y="-1866"/>
                          <a:pt x="19855" y="896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19" name="Freeform: Shape 1218">
                    <a:extLst>
                      <a:ext uri="{FF2B5EF4-FFF2-40B4-BE49-F238E27FC236}">
                        <a16:creationId xmlns:a16="http://schemas.microsoft.com/office/drawing/2014/main" id="{1597D875-FE15-B9B0-1436-1D2DCE06699C}"/>
                      </a:ext>
                    </a:extLst>
                  </p:cNvPr>
                  <p:cNvSpPr/>
                  <p:nvPr/>
                </p:nvSpPr>
                <p:spPr>
                  <a:xfrm>
                    <a:off x="7405338" y="3163904"/>
                    <a:ext cx="23613" cy="29700"/>
                  </a:xfrm>
                  <a:custGeom>
                    <a:avLst/>
                    <a:gdLst>
                      <a:gd name="connsiteX0" fmla="*/ 19855 w 23613"/>
                      <a:gd name="connsiteY0" fmla="*/ 896 h 29700"/>
                      <a:gd name="connsiteX1" fmla="*/ 20427 w 23613"/>
                      <a:gd name="connsiteY1" fmla="*/ 19946 h 29700"/>
                      <a:gd name="connsiteX2" fmla="*/ 3758 w 23613"/>
                      <a:gd name="connsiteY2" fmla="*/ 28804 h 29700"/>
                      <a:gd name="connsiteX3" fmla="*/ 3186 w 23613"/>
                      <a:gd name="connsiteY3" fmla="*/ 9754 h 29700"/>
                      <a:gd name="connsiteX4" fmla="*/ 19855 w 23613"/>
                      <a:gd name="connsiteY4" fmla="*/ 896 h 29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13" h="29700">
                        <a:moveTo>
                          <a:pt x="19855" y="896"/>
                        </a:moveTo>
                        <a:cubicBezTo>
                          <a:pt x="24618" y="3754"/>
                          <a:pt x="24903" y="12136"/>
                          <a:pt x="20427" y="19946"/>
                        </a:cubicBezTo>
                        <a:cubicBezTo>
                          <a:pt x="15950" y="27757"/>
                          <a:pt x="8520" y="31567"/>
                          <a:pt x="3758" y="28804"/>
                        </a:cubicBezTo>
                        <a:cubicBezTo>
                          <a:pt x="-1005" y="26042"/>
                          <a:pt x="-1290" y="17565"/>
                          <a:pt x="3186" y="9754"/>
                        </a:cubicBezTo>
                        <a:cubicBezTo>
                          <a:pt x="7663" y="1944"/>
                          <a:pt x="15188" y="-1866"/>
                          <a:pt x="19855" y="89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20" name="Freeform: Shape 1219">
                    <a:extLst>
                      <a:ext uri="{FF2B5EF4-FFF2-40B4-BE49-F238E27FC236}">
                        <a16:creationId xmlns:a16="http://schemas.microsoft.com/office/drawing/2014/main" id="{1F22A801-DC74-5575-07EC-5D43B68DC941}"/>
                      </a:ext>
                    </a:extLst>
                  </p:cNvPr>
                  <p:cNvSpPr/>
                  <p:nvPr/>
                </p:nvSpPr>
                <p:spPr>
                  <a:xfrm>
                    <a:off x="7405382" y="3164038"/>
                    <a:ext cx="18777" cy="27812"/>
                  </a:xfrm>
                  <a:custGeom>
                    <a:avLst/>
                    <a:gdLst>
                      <a:gd name="connsiteX0" fmla="*/ 17240 w 18777"/>
                      <a:gd name="connsiteY0" fmla="*/ 0 h 27812"/>
                      <a:gd name="connsiteX1" fmla="*/ 3143 w 18777"/>
                      <a:gd name="connsiteY1" fmla="*/ 9525 h 27812"/>
                      <a:gd name="connsiteX2" fmla="*/ 3143 w 18777"/>
                      <a:gd name="connsiteY2" fmla="*/ 27813 h 27812"/>
                      <a:gd name="connsiteX3" fmla="*/ 16955 w 18777"/>
                      <a:gd name="connsiteY3" fmla="*/ 11525 h 27812"/>
                      <a:gd name="connsiteX4" fmla="*/ 17240 w 18777"/>
                      <a:gd name="connsiteY4" fmla="*/ 0 h 2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7" h="27812">
                        <a:moveTo>
                          <a:pt x="17240" y="0"/>
                        </a:moveTo>
                        <a:cubicBezTo>
                          <a:pt x="11153" y="357"/>
                          <a:pt x="5746" y="4010"/>
                          <a:pt x="3143" y="9525"/>
                        </a:cubicBezTo>
                        <a:cubicBezTo>
                          <a:pt x="-1048" y="16764"/>
                          <a:pt x="-1048" y="24574"/>
                          <a:pt x="3143" y="27813"/>
                        </a:cubicBezTo>
                        <a:cubicBezTo>
                          <a:pt x="8763" y="26384"/>
                          <a:pt x="13621" y="21145"/>
                          <a:pt x="16955" y="11525"/>
                        </a:cubicBezTo>
                        <a:cubicBezTo>
                          <a:pt x="19336" y="5429"/>
                          <a:pt x="19336" y="1714"/>
                          <a:pt x="1724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1221" name="Graphic 289">
            <a:extLst>
              <a:ext uri="{FF2B5EF4-FFF2-40B4-BE49-F238E27FC236}">
                <a16:creationId xmlns:a16="http://schemas.microsoft.com/office/drawing/2014/main" id="{82D56F06-F159-B7F7-D3CA-9B53BA24F331}"/>
              </a:ext>
            </a:extLst>
          </p:cNvPr>
          <p:cNvGrpSpPr/>
          <p:nvPr/>
        </p:nvGrpSpPr>
        <p:grpSpPr>
          <a:xfrm>
            <a:off x="3957240" y="2485975"/>
            <a:ext cx="1883321" cy="1903240"/>
            <a:chOff x="3226300" y="1329170"/>
            <a:chExt cx="3593629" cy="3593629"/>
          </a:xfrm>
          <a:effectLst>
            <a:glow rad="292100">
              <a:schemeClr val="bg1">
                <a:alpha val="12000"/>
              </a:schemeClr>
            </a:glow>
          </a:effectLst>
        </p:grpSpPr>
        <p:grpSp>
          <p:nvGrpSpPr>
            <p:cNvPr id="1222" name="Graphic 289">
              <a:extLst>
                <a:ext uri="{FF2B5EF4-FFF2-40B4-BE49-F238E27FC236}">
                  <a16:creationId xmlns:a16="http://schemas.microsoft.com/office/drawing/2014/main" id="{6BC3178D-257A-FC05-514A-04B9FD0E75A6}"/>
                </a:ext>
              </a:extLst>
            </p:cNvPr>
            <p:cNvGrpSpPr/>
            <p:nvPr/>
          </p:nvGrpSpPr>
          <p:grpSpPr>
            <a:xfrm>
              <a:off x="3226300" y="1329170"/>
              <a:ext cx="3593629" cy="3593629"/>
              <a:chOff x="3226300" y="1329170"/>
              <a:chExt cx="3593629" cy="3593629"/>
            </a:xfrm>
          </p:grpSpPr>
          <p:sp>
            <p:nvSpPr>
              <p:cNvPr id="1223" name="Freeform: Shape 1222">
                <a:extLst>
                  <a:ext uri="{FF2B5EF4-FFF2-40B4-BE49-F238E27FC236}">
                    <a16:creationId xmlns:a16="http://schemas.microsoft.com/office/drawing/2014/main" id="{13F08567-5912-EA35-CD7F-22E6A9D33B1E}"/>
                  </a:ext>
                </a:extLst>
              </p:cNvPr>
              <p:cNvSpPr/>
              <p:nvPr/>
            </p:nvSpPr>
            <p:spPr>
              <a:xfrm>
                <a:off x="3525564" y="1628513"/>
                <a:ext cx="2995041" cy="2995041"/>
              </a:xfrm>
              <a:custGeom>
                <a:avLst/>
                <a:gdLst>
                  <a:gd name="connsiteX0" fmla="*/ 2995041 w 2995041"/>
                  <a:gd name="connsiteY0" fmla="*/ 1497521 h 2995041"/>
                  <a:gd name="connsiteX1" fmla="*/ 1497520 w 2995041"/>
                  <a:gd name="connsiteY1" fmla="*/ 2995041 h 2995041"/>
                  <a:gd name="connsiteX2" fmla="*/ 0 w 2995041"/>
                  <a:gd name="connsiteY2" fmla="*/ 1497520 h 2995041"/>
                  <a:gd name="connsiteX3" fmla="*/ 1497520 w 2995041"/>
                  <a:gd name="connsiteY3" fmla="*/ 0 h 2995041"/>
                  <a:gd name="connsiteX4" fmla="*/ 2995041 w 2995041"/>
                  <a:gd name="connsiteY4" fmla="*/ 1497521 h 2995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5041" h="2995041">
                    <a:moveTo>
                      <a:pt x="2995041" y="1497521"/>
                    </a:moveTo>
                    <a:cubicBezTo>
                      <a:pt x="2995041" y="2324578"/>
                      <a:pt x="2324578" y="2995041"/>
                      <a:pt x="1497520" y="2995041"/>
                    </a:cubicBezTo>
                    <a:cubicBezTo>
                      <a:pt x="670463" y="2995041"/>
                      <a:pt x="0" y="2324578"/>
                      <a:pt x="0" y="1497520"/>
                    </a:cubicBezTo>
                    <a:cubicBezTo>
                      <a:pt x="0" y="670463"/>
                      <a:pt x="670463" y="0"/>
                      <a:pt x="1497520" y="0"/>
                    </a:cubicBezTo>
                    <a:cubicBezTo>
                      <a:pt x="2324578" y="0"/>
                      <a:pt x="2995041" y="670463"/>
                      <a:pt x="2995041" y="1497521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24" name="Freeform: Shape 1223">
                <a:extLst>
                  <a:ext uri="{FF2B5EF4-FFF2-40B4-BE49-F238E27FC236}">
                    <a16:creationId xmlns:a16="http://schemas.microsoft.com/office/drawing/2014/main" id="{3499DC43-28BB-44E3-7C93-5490A17907E5}"/>
                  </a:ext>
                </a:extLst>
              </p:cNvPr>
              <p:cNvSpPr/>
              <p:nvPr/>
            </p:nvSpPr>
            <p:spPr>
              <a:xfrm rot="-2700000">
                <a:off x="3752575" y="1855445"/>
                <a:ext cx="2541079" cy="2541079"/>
              </a:xfrm>
              <a:custGeom>
                <a:avLst/>
                <a:gdLst>
                  <a:gd name="connsiteX0" fmla="*/ 2541080 w 2541079"/>
                  <a:gd name="connsiteY0" fmla="*/ 1270540 h 2541079"/>
                  <a:gd name="connsiteX1" fmla="*/ 1270540 w 2541079"/>
                  <a:gd name="connsiteY1" fmla="*/ 2541080 h 2541079"/>
                  <a:gd name="connsiteX2" fmla="*/ 0 w 2541079"/>
                  <a:gd name="connsiteY2" fmla="*/ 1270540 h 2541079"/>
                  <a:gd name="connsiteX3" fmla="*/ 1270540 w 2541079"/>
                  <a:gd name="connsiteY3" fmla="*/ 0 h 2541079"/>
                  <a:gd name="connsiteX4" fmla="*/ 2541080 w 2541079"/>
                  <a:gd name="connsiteY4" fmla="*/ 1270540 h 2541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1079" h="2541079">
                    <a:moveTo>
                      <a:pt x="2541080" y="1270540"/>
                    </a:moveTo>
                    <a:cubicBezTo>
                      <a:pt x="2541080" y="1972240"/>
                      <a:pt x="1972240" y="2541080"/>
                      <a:pt x="1270540" y="2541080"/>
                    </a:cubicBezTo>
                    <a:cubicBezTo>
                      <a:pt x="568840" y="2541080"/>
                      <a:pt x="0" y="1972240"/>
                      <a:pt x="0" y="1270540"/>
                    </a:cubicBezTo>
                    <a:cubicBezTo>
                      <a:pt x="0" y="568840"/>
                      <a:pt x="568840" y="0"/>
                      <a:pt x="1270540" y="0"/>
                    </a:cubicBezTo>
                    <a:cubicBezTo>
                      <a:pt x="1972240" y="0"/>
                      <a:pt x="2541080" y="568840"/>
                      <a:pt x="2541080" y="1270540"/>
                    </a:cubicBezTo>
                    <a:close/>
                  </a:path>
                </a:pathLst>
              </a:custGeom>
              <a:solidFill>
                <a:srgbClr val="132B4C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25" name="Freeform: Shape 1224">
                <a:extLst>
                  <a:ext uri="{FF2B5EF4-FFF2-40B4-BE49-F238E27FC236}">
                    <a16:creationId xmlns:a16="http://schemas.microsoft.com/office/drawing/2014/main" id="{E4643165-A897-A2A4-3956-21BF5BA5E0DC}"/>
                  </a:ext>
                </a:extLst>
              </p:cNvPr>
              <p:cNvSpPr/>
              <p:nvPr/>
            </p:nvSpPr>
            <p:spPr>
              <a:xfrm rot="-2700000">
                <a:off x="3927263" y="2030133"/>
                <a:ext cx="2191702" cy="2191702"/>
              </a:xfrm>
              <a:custGeom>
                <a:avLst/>
                <a:gdLst>
                  <a:gd name="connsiteX0" fmla="*/ 2191703 w 2191702"/>
                  <a:gd name="connsiteY0" fmla="*/ 1095851 h 2191702"/>
                  <a:gd name="connsiteX1" fmla="*/ 1095851 w 2191702"/>
                  <a:gd name="connsiteY1" fmla="*/ 2191703 h 2191702"/>
                  <a:gd name="connsiteX2" fmla="*/ 0 w 2191702"/>
                  <a:gd name="connsiteY2" fmla="*/ 1095851 h 2191702"/>
                  <a:gd name="connsiteX3" fmla="*/ 1095851 w 2191702"/>
                  <a:gd name="connsiteY3" fmla="*/ 0 h 2191702"/>
                  <a:gd name="connsiteX4" fmla="*/ 2191703 w 2191702"/>
                  <a:gd name="connsiteY4" fmla="*/ 1095851 h 219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702" h="2191702">
                    <a:moveTo>
                      <a:pt x="2191703" y="1095851"/>
                    </a:moveTo>
                    <a:cubicBezTo>
                      <a:pt x="2191703" y="1701073"/>
                      <a:pt x="1701073" y="2191703"/>
                      <a:pt x="1095851" y="2191703"/>
                    </a:cubicBezTo>
                    <a:cubicBezTo>
                      <a:pt x="490629" y="2191703"/>
                      <a:pt x="0" y="1701073"/>
                      <a:pt x="0" y="1095851"/>
                    </a:cubicBezTo>
                    <a:cubicBezTo>
                      <a:pt x="0" y="490629"/>
                      <a:pt x="490629" y="0"/>
                      <a:pt x="1095851" y="0"/>
                    </a:cubicBezTo>
                    <a:cubicBezTo>
                      <a:pt x="1701073" y="0"/>
                      <a:pt x="2191703" y="490629"/>
                      <a:pt x="2191703" y="1095851"/>
                    </a:cubicBezTo>
                    <a:close/>
                  </a:path>
                </a:pathLst>
              </a:custGeom>
              <a:solidFill>
                <a:srgbClr val="132B4C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26" name="Freeform: Shape 1225">
                <a:extLst>
                  <a:ext uri="{FF2B5EF4-FFF2-40B4-BE49-F238E27FC236}">
                    <a16:creationId xmlns:a16="http://schemas.microsoft.com/office/drawing/2014/main" id="{0CB43150-C159-50C7-400E-0D2417331372}"/>
                  </a:ext>
                </a:extLst>
              </p:cNvPr>
              <p:cNvSpPr/>
              <p:nvPr/>
            </p:nvSpPr>
            <p:spPr>
              <a:xfrm rot="-2700000">
                <a:off x="4064042" y="2166912"/>
                <a:ext cx="1918144" cy="1918144"/>
              </a:xfrm>
              <a:custGeom>
                <a:avLst/>
                <a:gdLst>
                  <a:gd name="connsiteX0" fmla="*/ 1918144 w 1918144"/>
                  <a:gd name="connsiteY0" fmla="*/ 959072 h 1918144"/>
                  <a:gd name="connsiteX1" fmla="*/ 959072 w 1918144"/>
                  <a:gd name="connsiteY1" fmla="*/ 1918144 h 1918144"/>
                  <a:gd name="connsiteX2" fmla="*/ 0 w 1918144"/>
                  <a:gd name="connsiteY2" fmla="*/ 959072 h 1918144"/>
                  <a:gd name="connsiteX3" fmla="*/ 959072 w 1918144"/>
                  <a:gd name="connsiteY3" fmla="*/ 0 h 1918144"/>
                  <a:gd name="connsiteX4" fmla="*/ 1918144 w 1918144"/>
                  <a:gd name="connsiteY4" fmla="*/ 959072 h 191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8144" h="1918144">
                    <a:moveTo>
                      <a:pt x="1918144" y="959072"/>
                    </a:moveTo>
                    <a:cubicBezTo>
                      <a:pt x="1918144" y="1488753"/>
                      <a:pt x="1488753" y="1918144"/>
                      <a:pt x="959072" y="1918144"/>
                    </a:cubicBezTo>
                    <a:cubicBezTo>
                      <a:pt x="429391" y="1918144"/>
                      <a:pt x="0" y="1488753"/>
                      <a:pt x="0" y="959072"/>
                    </a:cubicBezTo>
                    <a:cubicBezTo>
                      <a:pt x="0" y="429391"/>
                      <a:pt x="429391" y="0"/>
                      <a:pt x="959072" y="0"/>
                    </a:cubicBezTo>
                    <a:cubicBezTo>
                      <a:pt x="1488753" y="0"/>
                      <a:pt x="1918144" y="429391"/>
                      <a:pt x="1918144" y="959072"/>
                    </a:cubicBezTo>
                    <a:close/>
                  </a:path>
                </a:pathLst>
              </a:custGeom>
              <a:solidFill>
                <a:srgbClr val="132B4C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1227" name="Graphic 289">
                <a:extLst>
                  <a:ext uri="{FF2B5EF4-FFF2-40B4-BE49-F238E27FC236}">
                    <a16:creationId xmlns:a16="http://schemas.microsoft.com/office/drawing/2014/main" id="{67271D78-80AD-AFE0-46CA-DBBCD48FE459}"/>
                  </a:ext>
                </a:extLst>
              </p:cNvPr>
              <p:cNvGrpSpPr/>
              <p:nvPr/>
            </p:nvGrpSpPr>
            <p:grpSpPr>
              <a:xfrm>
                <a:off x="4125531" y="2135144"/>
                <a:ext cx="1739546" cy="2326117"/>
                <a:chOff x="4125531" y="2135144"/>
                <a:chExt cx="1739546" cy="2326117"/>
              </a:xfrm>
            </p:grpSpPr>
            <p:grpSp>
              <p:nvGrpSpPr>
                <p:cNvPr id="1228" name="Graphic 289">
                  <a:extLst>
                    <a:ext uri="{FF2B5EF4-FFF2-40B4-BE49-F238E27FC236}">
                      <a16:creationId xmlns:a16="http://schemas.microsoft.com/office/drawing/2014/main" id="{C4460CB9-0FB2-2292-8FBC-0E8E34C3FBEC}"/>
                    </a:ext>
                  </a:extLst>
                </p:cNvPr>
                <p:cNvGrpSpPr/>
                <p:nvPr/>
              </p:nvGrpSpPr>
              <p:grpSpPr>
                <a:xfrm>
                  <a:off x="5122631" y="3841856"/>
                  <a:ext cx="635002" cy="619405"/>
                  <a:chOff x="5122631" y="3841856"/>
                  <a:chExt cx="635002" cy="619405"/>
                </a:xfrm>
              </p:grpSpPr>
              <p:sp>
                <p:nvSpPr>
                  <p:cNvPr id="1229" name="Freeform: Shape 1228">
                    <a:extLst>
                      <a:ext uri="{FF2B5EF4-FFF2-40B4-BE49-F238E27FC236}">
                        <a16:creationId xmlns:a16="http://schemas.microsoft.com/office/drawing/2014/main" id="{58447FF6-F1A2-19D5-140D-762C4B8766FE}"/>
                      </a:ext>
                    </a:extLst>
                  </p:cNvPr>
                  <p:cNvSpPr/>
                  <p:nvPr/>
                </p:nvSpPr>
                <p:spPr>
                  <a:xfrm>
                    <a:off x="5372535" y="4212700"/>
                    <a:ext cx="296198" cy="205344"/>
                  </a:xfrm>
                  <a:custGeom>
                    <a:avLst/>
                    <a:gdLst>
                      <a:gd name="connsiteX0" fmla="*/ 70982 w 296198"/>
                      <a:gd name="connsiteY0" fmla="*/ 204066 h 205344"/>
                      <a:gd name="connsiteX1" fmla="*/ 21738 w 296198"/>
                      <a:gd name="connsiteY1" fmla="*/ 86528 h 205344"/>
                      <a:gd name="connsiteX2" fmla="*/ 225192 w 296198"/>
                      <a:gd name="connsiteY2" fmla="*/ 1279 h 205344"/>
                      <a:gd name="connsiteX3" fmla="*/ 274436 w 296198"/>
                      <a:gd name="connsiteY3" fmla="*/ 118818 h 205344"/>
                      <a:gd name="connsiteX4" fmla="*/ 70982 w 296198"/>
                      <a:gd name="connsiteY4" fmla="*/ 204066 h 205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6198" h="205344">
                        <a:moveTo>
                          <a:pt x="70982" y="204066"/>
                        </a:moveTo>
                        <a:cubicBezTo>
                          <a:pt x="1164" y="195113"/>
                          <a:pt x="-20934" y="142535"/>
                          <a:pt x="21738" y="86528"/>
                        </a:cubicBezTo>
                        <a:cubicBezTo>
                          <a:pt x="64410" y="30521"/>
                          <a:pt x="155088" y="-7579"/>
                          <a:pt x="225192" y="1279"/>
                        </a:cubicBezTo>
                        <a:cubicBezTo>
                          <a:pt x="295296" y="10137"/>
                          <a:pt x="317013" y="62810"/>
                          <a:pt x="274436" y="118818"/>
                        </a:cubicBezTo>
                        <a:cubicBezTo>
                          <a:pt x="231859" y="174824"/>
                          <a:pt x="140800" y="212924"/>
                          <a:pt x="70982" y="20406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0" name="Freeform: Shape 1229">
                    <a:extLst>
                      <a:ext uri="{FF2B5EF4-FFF2-40B4-BE49-F238E27FC236}">
                        <a16:creationId xmlns:a16="http://schemas.microsoft.com/office/drawing/2014/main" id="{B5F8D608-F661-51F5-BCB1-ADEA7C0CB61B}"/>
                      </a:ext>
                    </a:extLst>
                  </p:cNvPr>
                  <p:cNvSpPr/>
                  <p:nvPr/>
                </p:nvSpPr>
                <p:spPr>
                  <a:xfrm>
                    <a:off x="5396083" y="4277034"/>
                    <a:ext cx="272033" cy="166877"/>
                  </a:xfrm>
                  <a:custGeom>
                    <a:avLst/>
                    <a:gdLst>
                      <a:gd name="connsiteX0" fmla="*/ 272034 w 272033"/>
                      <a:gd name="connsiteY0" fmla="*/ 8572 h 166877"/>
                      <a:gd name="connsiteX1" fmla="*/ 248698 w 272033"/>
                      <a:gd name="connsiteY1" fmla="*/ 18097 h 166877"/>
                      <a:gd name="connsiteX2" fmla="*/ 206312 w 272033"/>
                      <a:gd name="connsiteY2" fmla="*/ 1048 h 166877"/>
                      <a:gd name="connsiteX3" fmla="*/ 40862 w 272033"/>
                      <a:gd name="connsiteY3" fmla="*/ 70389 h 166877"/>
                      <a:gd name="connsiteX4" fmla="*/ 23336 w 272033"/>
                      <a:gd name="connsiteY4" fmla="*/ 112585 h 166877"/>
                      <a:gd name="connsiteX5" fmla="*/ 0 w 272033"/>
                      <a:gd name="connsiteY5" fmla="*/ 122110 h 166877"/>
                      <a:gd name="connsiteX6" fmla="*/ 44577 w 272033"/>
                      <a:gd name="connsiteY6" fmla="*/ 153352 h 166877"/>
                      <a:gd name="connsiteX7" fmla="*/ 44577 w 272033"/>
                      <a:gd name="connsiteY7" fmla="*/ 153352 h 166877"/>
                      <a:gd name="connsiteX8" fmla="*/ 80772 w 272033"/>
                      <a:gd name="connsiteY8" fmla="*/ 165830 h 166877"/>
                      <a:gd name="connsiteX9" fmla="*/ 246317 w 272033"/>
                      <a:gd name="connsiteY9" fmla="*/ 96488 h 166877"/>
                      <a:gd name="connsiteX10" fmla="*/ 262795 w 272033"/>
                      <a:gd name="connsiteY10" fmla="*/ 61912 h 166877"/>
                      <a:gd name="connsiteX11" fmla="*/ 262795 w 272033"/>
                      <a:gd name="connsiteY11" fmla="*/ 61912 h 166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72033" h="166877">
                        <a:moveTo>
                          <a:pt x="272034" y="8572"/>
                        </a:moveTo>
                        <a:lnTo>
                          <a:pt x="248698" y="18097"/>
                        </a:lnTo>
                        <a:cubicBezTo>
                          <a:pt x="236617" y="8260"/>
                          <a:pt x="221839" y="2315"/>
                          <a:pt x="206312" y="1048"/>
                        </a:cubicBezTo>
                        <a:cubicBezTo>
                          <a:pt x="149161" y="-6192"/>
                          <a:pt x="75533" y="24860"/>
                          <a:pt x="40862" y="70389"/>
                        </a:cubicBezTo>
                        <a:cubicBezTo>
                          <a:pt x="30899" y="82366"/>
                          <a:pt x="24790" y="97074"/>
                          <a:pt x="23336" y="112585"/>
                        </a:cubicBezTo>
                        <a:lnTo>
                          <a:pt x="0" y="122110"/>
                        </a:lnTo>
                        <a:lnTo>
                          <a:pt x="44577" y="153352"/>
                        </a:lnTo>
                        <a:lnTo>
                          <a:pt x="44577" y="153352"/>
                        </a:lnTo>
                        <a:cubicBezTo>
                          <a:pt x="55515" y="160254"/>
                          <a:pt x="67904" y="164525"/>
                          <a:pt x="80772" y="165830"/>
                        </a:cubicBezTo>
                        <a:cubicBezTo>
                          <a:pt x="137922" y="173069"/>
                          <a:pt x="211646" y="142017"/>
                          <a:pt x="246317" y="96488"/>
                        </a:cubicBezTo>
                        <a:cubicBezTo>
                          <a:pt x="254398" y="86385"/>
                          <a:pt x="260038" y="74553"/>
                          <a:pt x="262795" y="61912"/>
                        </a:cubicBezTo>
                        <a:lnTo>
                          <a:pt x="262795" y="61912"/>
                        </a:ln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1" name="Freeform: Shape 1230">
                    <a:extLst>
                      <a:ext uri="{FF2B5EF4-FFF2-40B4-BE49-F238E27FC236}">
                        <a16:creationId xmlns:a16="http://schemas.microsoft.com/office/drawing/2014/main" id="{C82E3CDB-6E59-9140-E552-8FC9326B8807}"/>
                      </a:ext>
                    </a:extLst>
                  </p:cNvPr>
                  <p:cNvSpPr/>
                  <p:nvPr/>
                </p:nvSpPr>
                <p:spPr>
                  <a:xfrm>
                    <a:off x="5396083" y="4277034"/>
                    <a:ext cx="272033" cy="166877"/>
                  </a:xfrm>
                  <a:custGeom>
                    <a:avLst/>
                    <a:gdLst>
                      <a:gd name="connsiteX0" fmla="*/ 272034 w 272033"/>
                      <a:gd name="connsiteY0" fmla="*/ 8572 h 166877"/>
                      <a:gd name="connsiteX1" fmla="*/ 248698 w 272033"/>
                      <a:gd name="connsiteY1" fmla="*/ 18097 h 166877"/>
                      <a:gd name="connsiteX2" fmla="*/ 206312 w 272033"/>
                      <a:gd name="connsiteY2" fmla="*/ 1048 h 166877"/>
                      <a:gd name="connsiteX3" fmla="*/ 40862 w 272033"/>
                      <a:gd name="connsiteY3" fmla="*/ 70389 h 166877"/>
                      <a:gd name="connsiteX4" fmla="*/ 23336 w 272033"/>
                      <a:gd name="connsiteY4" fmla="*/ 112585 h 166877"/>
                      <a:gd name="connsiteX5" fmla="*/ 0 w 272033"/>
                      <a:gd name="connsiteY5" fmla="*/ 122110 h 166877"/>
                      <a:gd name="connsiteX6" fmla="*/ 44577 w 272033"/>
                      <a:gd name="connsiteY6" fmla="*/ 153352 h 166877"/>
                      <a:gd name="connsiteX7" fmla="*/ 44577 w 272033"/>
                      <a:gd name="connsiteY7" fmla="*/ 153352 h 166877"/>
                      <a:gd name="connsiteX8" fmla="*/ 80772 w 272033"/>
                      <a:gd name="connsiteY8" fmla="*/ 165830 h 166877"/>
                      <a:gd name="connsiteX9" fmla="*/ 246317 w 272033"/>
                      <a:gd name="connsiteY9" fmla="*/ 96488 h 166877"/>
                      <a:gd name="connsiteX10" fmla="*/ 262795 w 272033"/>
                      <a:gd name="connsiteY10" fmla="*/ 61912 h 166877"/>
                      <a:gd name="connsiteX11" fmla="*/ 262795 w 272033"/>
                      <a:gd name="connsiteY11" fmla="*/ 61912 h 166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72033" h="166877">
                        <a:moveTo>
                          <a:pt x="272034" y="8572"/>
                        </a:moveTo>
                        <a:lnTo>
                          <a:pt x="248698" y="18097"/>
                        </a:lnTo>
                        <a:cubicBezTo>
                          <a:pt x="236617" y="8260"/>
                          <a:pt x="221839" y="2315"/>
                          <a:pt x="206312" y="1048"/>
                        </a:cubicBezTo>
                        <a:cubicBezTo>
                          <a:pt x="149161" y="-6192"/>
                          <a:pt x="75533" y="24860"/>
                          <a:pt x="40862" y="70389"/>
                        </a:cubicBezTo>
                        <a:cubicBezTo>
                          <a:pt x="30899" y="82366"/>
                          <a:pt x="24790" y="97074"/>
                          <a:pt x="23336" y="112585"/>
                        </a:cubicBezTo>
                        <a:lnTo>
                          <a:pt x="0" y="122110"/>
                        </a:lnTo>
                        <a:lnTo>
                          <a:pt x="44577" y="153352"/>
                        </a:lnTo>
                        <a:lnTo>
                          <a:pt x="44577" y="153352"/>
                        </a:lnTo>
                        <a:cubicBezTo>
                          <a:pt x="55515" y="160254"/>
                          <a:pt x="67904" y="164525"/>
                          <a:pt x="80772" y="165830"/>
                        </a:cubicBezTo>
                        <a:cubicBezTo>
                          <a:pt x="137922" y="173069"/>
                          <a:pt x="211646" y="142017"/>
                          <a:pt x="246317" y="96488"/>
                        </a:cubicBezTo>
                        <a:cubicBezTo>
                          <a:pt x="254398" y="86385"/>
                          <a:pt x="260038" y="74553"/>
                          <a:pt x="262795" y="61912"/>
                        </a:cubicBezTo>
                        <a:lnTo>
                          <a:pt x="262795" y="61912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2" name="Freeform: Shape 1231">
                    <a:extLst>
                      <a:ext uri="{FF2B5EF4-FFF2-40B4-BE49-F238E27FC236}">
                        <a16:creationId xmlns:a16="http://schemas.microsoft.com/office/drawing/2014/main" id="{E5F5D48A-0ACE-1F89-DFC8-255902CDD2E6}"/>
                      </a:ext>
                    </a:extLst>
                  </p:cNvPr>
                  <p:cNvSpPr/>
                  <p:nvPr/>
                </p:nvSpPr>
                <p:spPr>
                  <a:xfrm rot="-1354800">
                    <a:off x="5262796" y="4116569"/>
                    <a:ext cx="461391" cy="266319"/>
                  </a:xfrm>
                  <a:custGeom>
                    <a:avLst/>
                    <a:gdLst>
                      <a:gd name="connsiteX0" fmla="*/ 461391 w 461391"/>
                      <a:gd name="connsiteY0" fmla="*/ 133159 h 266319"/>
                      <a:gd name="connsiteX1" fmla="*/ 230696 w 461391"/>
                      <a:gd name="connsiteY1" fmla="*/ 266319 h 266319"/>
                      <a:gd name="connsiteX2" fmla="*/ 0 w 461391"/>
                      <a:gd name="connsiteY2" fmla="*/ 133159 h 266319"/>
                      <a:gd name="connsiteX3" fmla="*/ 230696 w 461391"/>
                      <a:gd name="connsiteY3" fmla="*/ 0 h 266319"/>
                      <a:gd name="connsiteX4" fmla="*/ 461391 w 461391"/>
                      <a:gd name="connsiteY4" fmla="*/ 133159 h 26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91" h="266319">
                        <a:moveTo>
                          <a:pt x="461391" y="133159"/>
                        </a:moveTo>
                        <a:cubicBezTo>
                          <a:pt x="461391" y="206701"/>
                          <a:pt x="358105" y="266319"/>
                          <a:pt x="230696" y="266319"/>
                        </a:cubicBezTo>
                        <a:cubicBezTo>
                          <a:pt x="103286" y="266319"/>
                          <a:pt x="0" y="206701"/>
                          <a:pt x="0" y="133159"/>
                        </a:cubicBezTo>
                        <a:cubicBezTo>
                          <a:pt x="0" y="59617"/>
                          <a:pt x="103286" y="0"/>
                          <a:pt x="230696" y="0"/>
                        </a:cubicBezTo>
                        <a:cubicBezTo>
                          <a:pt x="358105" y="0"/>
                          <a:pt x="461391" y="59617"/>
                          <a:pt x="461391" y="133159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3" name="Freeform: Shape 1232">
                    <a:extLst>
                      <a:ext uri="{FF2B5EF4-FFF2-40B4-BE49-F238E27FC236}">
                        <a16:creationId xmlns:a16="http://schemas.microsoft.com/office/drawing/2014/main" id="{26F84674-6C3C-4310-E9F1-7CBFFD311810}"/>
                      </a:ext>
                    </a:extLst>
                  </p:cNvPr>
                  <p:cNvSpPr/>
                  <p:nvPr/>
                </p:nvSpPr>
                <p:spPr>
                  <a:xfrm rot="-1354800">
                    <a:off x="5241155" y="4080174"/>
                    <a:ext cx="478536" cy="276225"/>
                  </a:xfrm>
                  <a:custGeom>
                    <a:avLst/>
                    <a:gdLst>
                      <a:gd name="connsiteX0" fmla="*/ 478536 w 478536"/>
                      <a:gd name="connsiteY0" fmla="*/ 138113 h 276225"/>
                      <a:gd name="connsiteX1" fmla="*/ 239268 w 478536"/>
                      <a:gd name="connsiteY1" fmla="*/ 276225 h 276225"/>
                      <a:gd name="connsiteX2" fmla="*/ 0 w 478536"/>
                      <a:gd name="connsiteY2" fmla="*/ 138113 h 276225"/>
                      <a:gd name="connsiteX3" fmla="*/ 239268 w 478536"/>
                      <a:gd name="connsiteY3" fmla="*/ 0 h 276225"/>
                      <a:gd name="connsiteX4" fmla="*/ 478536 w 478536"/>
                      <a:gd name="connsiteY4" fmla="*/ 138113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536" h="276225">
                        <a:moveTo>
                          <a:pt x="478536" y="138113"/>
                        </a:moveTo>
                        <a:cubicBezTo>
                          <a:pt x="478536" y="214390"/>
                          <a:pt x="371412" y="276225"/>
                          <a:pt x="239268" y="276225"/>
                        </a:cubicBezTo>
                        <a:cubicBezTo>
                          <a:pt x="107124" y="276225"/>
                          <a:pt x="0" y="214390"/>
                          <a:pt x="0" y="138113"/>
                        </a:cubicBezTo>
                        <a:cubicBezTo>
                          <a:pt x="0" y="61835"/>
                          <a:pt x="107124" y="0"/>
                          <a:pt x="239268" y="0"/>
                        </a:cubicBezTo>
                        <a:cubicBezTo>
                          <a:pt x="371412" y="0"/>
                          <a:pt x="478536" y="61835"/>
                          <a:pt x="478536" y="138113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:a16="http://schemas.microsoft.com/office/drawing/2014/main" id="{BA584664-1378-C200-5C6F-14AAE2B42DB9}"/>
                      </a:ext>
                    </a:extLst>
                  </p:cNvPr>
                  <p:cNvSpPr/>
                  <p:nvPr/>
                </p:nvSpPr>
                <p:spPr>
                  <a:xfrm rot="-1354800">
                    <a:off x="5241155" y="4080174"/>
                    <a:ext cx="478536" cy="276225"/>
                  </a:xfrm>
                  <a:custGeom>
                    <a:avLst/>
                    <a:gdLst>
                      <a:gd name="connsiteX0" fmla="*/ 478536 w 478536"/>
                      <a:gd name="connsiteY0" fmla="*/ 138113 h 276225"/>
                      <a:gd name="connsiteX1" fmla="*/ 239268 w 478536"/>
                      <a:gd name="connsiteY1" fmla="*/ 276225 h 276225"/>
                      <a:gd name="connsiteX2" fmla="*/ 0 w 478536"/>
                      <a:gd name="connsiteY2" fmla="*/ 138113 h 276225"/>
                      <a:gd name="connsiteX3" fmla="*/ 239268 w 478536"/>
                      <a:gd name="connsiteY3" fmla="*/ 0 h 276225"/>
                      <a:gd name="connsiteX4" fmla="*/ 478536 w 478536"/>
                      <a:gd name="connsiteY4" fmla="*/ 138113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536" h="276225">
                        <a:moveTo>
                          <a:pt x="478536" y="138113"/>
                        </a:moveTo>
                        <a:cubicBezTo>
                          <a:pt x="478536" y="214390"/>
                          <a:pt x="371412" y="276225"/>
                          <a:pt x="239268" y="276225"/>
                        </a:cubicBezTo>
                        <a:cubicBezTo>
                          <a:pt x="107124" y="276225"/>
                          <a:pt x="0" y="214390"/>
                          <a:pt x="0" y="138113"/>
                        </a:cubicBezTo>
                        <a:cubicBezTo>
                          <a:pt x="0" y="61835"/>
                          <a:pt x="107124" y="0"/>
                          <a:pt x="239268" y="0"/>
                        </a:cubicBezTo>
                        <a:cubicBezTo>
                          <a:pt x="371412" y="0"/>
                          <a:pt x="478536" y="61835"/>
                          <a:pt x="478536" y="138113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:a16="http://schemas.microsoft.com/office/drawing/2014/main" id="{AC7018E8-2A55-13B5-E3B2-DDF04501A030}"/>
                      </a:ext>
                    </a:extLst>
                  </p:cNvPr>
                  <p:cNvSpPr/>
                  <p:nvPr/>
                </p:nvSpPr>
                <p:spPr>
                  <a:xfrm rot="-1354800">
                    <a:off x="5220994" y="4042891"/>
                    <a:ext cx="490727" cy="283273"/>
                  </a:xfrm>
                  <a:custGeom>
                    <a:avLst/>
                    <a:gdLst>
                      <a:gd name="connsiteX0" fmla="*/ 490728 w 490727"/>
                      <a:gd name="connsiteY0" fmla="*/ 141637 h 283273"/>
                      <a:gd name="connsiteX1" fmla="*/ 245364 w 490727"/>
                      <a:gd name="connsiteY1" fmla="*/ 283273 h 283273"/>
                      <a:gd name="connsiteX2" fmla="*/ 0 w 490727"/>
                      <a:gd name="connsiteY2" fmla="*/ 141637 h 283273"/>
                      <a:gd name="connsiteX3" fmla="*/ 245364 w 490727"/>
                      <a:gd name="connsiteY3" fmla="*/ 0 h 283273"/>
                      <a:gd name="connsiteX4" fmla="*/ 490728 w 490727"/>
                      <a:gd name="connsiteY4" fmla="*/ 141637 h 2832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27" h="283273">
                        <a:moveTo>
                          <a:pt x="490728" y="141637"/>
                        </a:moveTo>
                        <a:cubicBezTo>
                          <a:pt x="490728" y="219860"/>
                          <a:pt x="380875" y="283273"/>
                          <a:pt x="245364" y="283273"/>
                        </a:cubicBezTo>
                        <a:cubicBezTo>
                          <a:pt x="109853" y="283273"/>
                          <a:pt x="0" y="219860"/>
                          <a:pt x="0" y="141637"/>
                        </a:cubicBezTo>
                        <a:cubicBezTo>
                          <a:pt x="0" y="63413"/>
                          <a:pt x="109853" y="0"/>
                          <a:pt x="245364" y="0"/>
                        </a:cubicBezTo>
                        <a:cubicBezTo>
                          <a:pt x="380875" y="0"/>
                          <a:pt x="490728" y="63413"/>
                          <a:pt x="490728" y="141637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:a16="http://schemas.microsoft.com/office/drawing/2014/main" id="{F813C1B5-BE62-428B-9A65-AF56B5CFD023}"/>
                      </a:ext>
                    </a:extLst>
                  </p:cNvPr>
                  <p:cNvSpPr/>
                  <p:nvPr/>
                </p:nvSpPr>
                <p:spPr>
                  <a:xfrm rot="-1354800">
                    <a:off x="5201024" y="4005608"/>
                    <a:ext cx="502729" cy="290322"/>
                  </a:xfrm>
                  <a:custGeom>
                    <a:avLst/>
                    <a:gdLst>
                      <a:gd name="connsiteX0" fmla="*/ 502730 w 502729"/>
                      <a:gd name="connsiteY0" fmla="*/ 145161 h 290322"/>
                      <a:gd name="connsiteX1" fmla="*/ 251365 w 502729"/>
                      <a:gd name="connsiteY1" fmla="*/ 290322 h 290322"/>
                      <a:gd name="connsiteX2" fmla="*/ 0 w 502729"/>
                      <a:gd name="connsiteY2" fmla="*/ 145161 h 290322"/>
                      <a:gd name="connsiteX3" fmla="*/ 251365 w 502729"/>
                      <a:gd name="connsiteY3" fmla="*/ 0 h 290322"/>
                      <a:gd name="connsiteX4" fmla="*/ 502730 w 502729"/>
                      <a:gd name="connsiteY4" fmla="*/ 145161 h 290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729" h="290322">
                        <a:moveTo>
                          <a:pt x="502730" y="145161"/>
                        </a:moveTo>
                        <a:cubicBezTo>
                          <a:pt x="502730" y="225331"/>
                          <a:pt x="390190" y="290322"/>
                          <a:pt x="251365" y="290322"/>
                        </a:cubicBezTo>
                        <a:cubicBezTo>
                          <a:pt x="112540" y="290322"/>
                          <a:pt x="0" y="225331"/>
                          <a:pt x="0" y="145161"/>
                        </a:cubicBezTo>
                        <a:cubicBezTo>
                          <a:pt x="0" y="64991"/>
                          <a:pt x="112540" y="0"/>
                          <a:pt x="251365" y="0"/>
                        </a:cubicBezTo>
                        <a:cubicBezTo>
                          <a:pt x="390190" y="0"/>
                          <a:pt x="502730" y="64991"/>
                          <a:pt x="502730" y="145161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:a16="http://schemas.microsoft.com/office/drawing/2014/main" id="{4AC4EAC6-3D64-6E86-2A97-466B468014A4}"/>
                      </a:ext>
                    </a:extLst>
                  </p:cNvPr>
                  <p:cNvSpPr/>
                  <p:nvPr/>
                </p:nvSpPr>
                <p:spPr>
                  <a:xfrm rot="-1354800">
                    <a:off x="5201024" y="4005608"/>
                    <a:ext cx="502729" cy="290322"/>
                  </a:xfrm>
                  <a:custGeom>
                    <a:avLst/>
                    <a:gdLst>
                      <a:gd name="connsiteX0" fmla="*/ 502730 w 502729"/>
                      <a:gd name="connsiteY0" fmla="*/ 145161 h 290322"/>
                      <a:gd name="connsiteX1" fmla="*/ 251365 w 502729"/>
                      <a:gd name="connsiteY1" fmla="*/ 290322 h 290322"/>
                      <a:gd name="connsiteX2" fmla="*/ 0 w 502729"/>
                      <a:gd name="connsiteY2" fmla="*/ 145161 h 290322"/>
                      <a:gd name="connsiteX3" fmla="*/ 251365 w 502729"/>
                      <a:gd name="connsiteY3" fmla="*/ 0 h 290322"/>
                      <a:gd name="connsiteX4" fmla="*/ 502730 w 502729"/>
                      <a:gd name="connsiteY4" fmla="*/ 145161 h 290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729" h="290322">
                        <a:moveTo>
                          <a:pt x="502730" y="145161"/>
                        </a:moveTo>
                        <a:cubicBezTo>
                          <a:pt x="502730" y="225331"/>
                          <a:pt x="390190" y="290322"/>
                          <a:pt x="251365" y="290322"/>
                        </a:cubicBezTo>
                        <a:cubicBezTo>
                          <a:pt x="112540" y="290322"/>
                          <a:pt x="0" y="225331"/>
                          <a:pt x="0" y="145161"/>
                        </a:cubicBezTo>
                        <a:cubicBezTo>
                          <a:pt x="0" y="64991"/>
                          <a:pt x="112540" y="0"/>
                          <a:pt x="251365" y="0"/>
                        </a:cubicBezTo>
                        <a:cubicBezTo>
                          <a:pt x="390190" y="0"/>
                          <a:pt x="502730" y="64991"/>
                          <a:pt x="502730" y="14516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:a16="http://schemas.microsoft.com/office/drawing/2014/main" id="{94DF9750-4C8D-2896-749C-8B0925CE8A13}"/>
                      </a:ext>
                    </a:extLst>
                  </p:cNvPr>
                  <p:cNvSpPr/>
                  <p:nvPr/>
                </p:nvSpPr>
                <p:spPr>
                  <a:xfrm rot="-1354800">
                    <a:off x="5180901" y="3968604"/>
                    <a:ext cx="514921" cy="297180"/>
                  </a:xfrm>
                  <a:custGeom>
                    <a:avLst/>
                    <a:gdLst>
                      <a:gd name="connsiteX0" fmla="*/ 514922 w 514921"/>
                      <a:gd name="connsiteY0" fmla="*/ 148590 h 297180"/>
                      <a:gd name="connsiteX1" fmla="*/ 257461 w 514921"/>
                      <a:gd name="connsiteY1" fmla="*/ 297180 h 297180"/>
                      <a:gd name="connsiteX2" fmla="*/ 0 w 514921"/>
                      <a:gd name="connsiteY2" fmla="*/ 148590 h 297180"/>
                      <a:gd name="connsiteX3" fmla="*/ 257461 w 514921"/>
                      <a:gd name="connsiteY3" fmla="*/ 0 h 297180"/>
                      <a:gd name="connsiteX4" fmla="*/ 514922 w 514921"/>
                      <a:gd name="connsiteY4" fmla="*/ 148590 h 297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4921" h="297180">
                        <a:moveTo>
                          <a:pt x="514922" y="148590"/>
                        </a:moveTo>
                        <a:cubicBezTo>
                          <a:pt x="514922" y="230654"/>
                          <a:pt x="399652" y="297180"/>
                          <a:pt x="257461" y="297180"/>
                        </a:cubicBezTo>
                        <a:cubicBezTo>
                          <a:pt x="115269" y="297180"/>
                          <a:pt x="0" y="230654"/>
                          <a:pt x="0" y="148590"/>
                        </a:cubicBezTo>
                        <a:cubicBezTo>
                          <a:pt x="0" y="66526"/>
                          <a:pt x="115269" y="0"/>
                          <a:pt x="257461" y="0"/>
                        </a:cubicBezTo>
                        <a:cubicBezTo>
                          <a:pt x="399652" y="0"/>
                          <a:pt x="514922" y="66526"/>
                          <a:pt x="514922" y="148590"/>
                        </a:cubicBezTo>
                        <a:close/>
                      </a:path>
                    </a:pathLst>
                  </a:custGeom>
                  <a:solidFill>
                    <a:srgbClr val="132B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239" name="Freeform: Shape 1238">
                    <a:extLst>
                      <a:ext uri="{FF2B5EF4-FFF2-40B4-BE49-F238E27FC236}">
                        <a16:creationId xmlns:a16="http://schemas.microsoft.com/office/drawing/2014/main" id="{170BFCA2-76C9-DFE9-5651-569AF4B1898F}"/>
                      </a:ext>
                    </a:extLst>
                  </p:cNvPr>
                  <p:cNvSpPr/>
                  <p:nvPr/>
                </p:nvSpPr>
                <p:spPr>
                  <a:xfrm rot="-1354800">
                    <a:off x="5160843" y="3931358"/>
                    <a:ext cx="526922" cy="304228"/>
                  </a:xfrm>
                  <a:custGeom>
                    <a:avLst/>
                    <a:gdLst>
                      <a:gd name="connsiteX0" fmla="*/ 526923 w 526922"/>
                      <a:gd name="connsiteY0" fmla="*/ 152114 h 304228"/>
                      <a:gd name="connsiteX1" fmla="*/ 263461 w 526922"/>
                      <a:gd name="connsiteY1" fmla="*/ 304229 h 304228"/>
                      <a:gd name="connsiteX2" fmla="*/ 0 w 526922"/>
                      <a:gd name="connsiteY2" fmla="*/ 152114 h 304228"/>
                      <a:gd name="connsiteX3" fmla="*/ 263461 w 526922"/>
                      <a:gd name="connsiteY3" fmla="*/ 0 h 304228"/>
                      <a:gd name="connsiteX4" fmla="*/ 526923 w 526922"/>
                      <a:gd name="connsiteY4" fmla="*/ 152114 h 304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922" h="304228">
                        <a:moveTo>
                          <a:pt x="526923" y="152114"/>
                        </a:moveTo>
                        <a:cubicBezTo>
                          <a:pt x="526923" y="236125"/>
                          <a:pt x="408967" y="304229"/>
                          <a:pt x="263461" y="304229"/>
                        </a:cubicBezTo>
                        <a:cubicBezTo>
                          <a:pt x="117956" y="304229"/>
                          <a:pt x="0" y="236125"/>
                          <a:pt x="0" y="152114"/>
                        </a:cubicBezTo>
                        <a:cubicBezTo>
                          <a:pt x="0" y="68104"/>
                          <a:pt x="117956" y="0"/>
                          <a:pt x="263461" y="0"/>
                        </a:cubicBezTo>
                        <a:cubicBezTo>
                          <a:pt x="408967" y="0"/>
                          <a:pt x="526923" y="68104"/>
                          <a:pt x="526923" y="152114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1240" name="Freeform: Shape 1239">
                  <a:extLst>
                    <a:ext uri="{FF2B5EF4-FFF2-40B4-BE49-F238E27FC236}">
                      <a16:creationId xmlns:a16="http://schemas.microsoft.com/office/drawing/2014/main" id="{A9BB0ED8-3811-100E-24A6-FEA2E0CD8B29}"/>
                    </a:ext>
                  </a:extLst>
                </p:cNvPr>
                <p:cNvSpPr/>
                <p:nvPr/>
              </p:nvSpPr>
              <p:spPr>
                <a:xfrm>
                  <a:off x="4192676" y="2287659"/>
                  <a:ext cx="1672097" cy="1971457"/>
                </a:xfrm>
                <a:custGeom>
                  <a:avLst/>
                  <a:gdLst>
                    <a:gd name="connsiteX0" fmla="*/ 511416 w 1672097"/>
                    <a:gd name="connsiteY0" fmla="*/ 63516 h 1971457"/>
                    <a:gd name="connsiteX1" fmla="*/ 63633 w 1672097"/>
                    <a:gd name="connsiteY1" fmla="*/ 1147393 h 1971457"/>
                    <a:gd name="connsiteX2" fmla="*/ 63741 w 1672097"/>
                    <a:gd name="connsiteY2" fmla="*/ 1147651 h 1971457"/>
                    <a:gd name="connsiteX3" fmla="*/ 961948 w 1672097"/>
                    <a:gd name="connsiteY3" fmla="*/ 1892792 h 1971457"/>
                    <a:gd name="connsiteX4" fmla="*/ 1084154 w 1672097"/>
                    <a:gd name="connsiteY4" fmla="*/ 1968992 h 1971457"/>
                    <a:gd name="connsiteX5" fmla="*/ 1457724 w 1672097"/>
                    <a:gd name="connsiteY5" fmla="*/ 1813639 h 1971457"/>
                    <a:gd name="connsiteX6" fmla="*/ 1490300 w 1672097"/>
                    <a:gd name="connsiteY6" fmla="*/ 1673622 h 1971457"/>
                    <a:gd name="connsiteX7" fmla="*/ 1490300 w 1672097"/>
                    <a:gd name="connsiteY7" fmla="*/ 1673622 h 1971457"/>
                    <a:gd name="connsiteX8" fmla="*/ 1595075 w 1672097"/>
                    <a:gd name="connsiteY8" fmla="*/ 511572 h 1971457"/>
                    <a:gd name="connsiteX9" fmla="*/ 511416 w 1672097"/>
                    <a:gd name="connsiteY9" fmla="*/ 63516 h 197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72097" h="1971457">
                      <a:moveTo>
                        <a:pt x="511416" y="63516"/>
                      </a:moveTo>
                      <a:cubicBezTo>
                        <a:pt x="88459" y="239169"/>
                        <a:pt x="-112020" y="724437"/>
                        <a:pt x="63633" y="1147393"/>
                      </a:cubicBezTo>
                      <a:cubicBezTo>
                        <a:pt x="63669" y="1147480"/>
                        <a:pt x="63705" y="1147565"/>
                        <a:pt x="63741" y="1147651"/>
                      </a:cubicBezTo>
                      <a:cubicBezTo>
                        <a:pt x="316534" y="1755441"/>
                        <a:pt x="860031" y="1647809"/>
                        <a:pt x="961948" y="1892792"/>
                      </a:cubicBezTo>
                      <a:cubicBezTo>
                        <a:pt x="978141" y="1931845"/>
                        <a:pt x="1020146" y="1960134"/>
                        <a:pt x="1084154" y="1968992"/>
                      </a:cubicBezTo>
                      <a:cubicBezTo>
                        <a:pt x="1212075" y="1985661"/>
                        <a:pt x="1379429" y="1916033"/>
                        <a:pt x="1457724" y="1813639"/>
                      </a:cubicBezTo>
                      <a:cubicBezTo>
                        <a:pt x="1496967" y="1762395"/>
                        <a:pt x="1506492" y="1712579"/>
                        <a:pt x="1490300" y="1673622"/>
                      </a:cubicBezTo>
                      <a:lnTo>
                        <a:pt x="1490300" y="1673622"/>
                      </a:lnTo>
                      <a:cubicBezTo>
                        <a:pt x="1388382" y="1428544"/>
                        <a:pt x="1847964" y="1119076"/>
                        <a:pt x="1595075" y="511572"/>
                      </a:cubicBezTo>
                      <a:cubicBezTo>
                        <a:pt x="1419529" y="88629"/>
                        <a:pt x="934387" y="-111960"/>
                        <a:pt x="511416" y="63516"/>
                      </a:cubicBezTo>
                      <a:close/>
                    </a:path>
                  </a:pathLst>
                </a:custGeom>
                <a:solidFill>
                  <a:srgbClr val="132B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41" name="Freeform: Shape 1240">
                  <a:extLst>
                    <a:ext uri="{FF2B5EF4-FFF2-40B4-BE49-F238E27FC236}">
                      <a16:creationId xmlns:a16="http://schemas.microsoft.com/office/drawing/2014/main" id="{AE8301C7-37DA-5AE6-D45A-43C25849DFD9}"/>
                    </a:ext>
                  </a:extLst>
                </p:cNvPr>
                <p:cNvSpPr/>
                <p:nvPr/>
              </p:nvSpPr>
              <p:spPr>
                <a:xfrm>
                  <a:off x="4192676" y="2287659"/>
                  <a:ext cx="1672097" cy="1971457"/>
                </a:xfrm>
                <a:custGeom>
                  <a:avLst/>
                  <a:gdLst>
                    <a:gd name="connsiteX0" fmla="*/ 511416 w 1672097"/>
                    <a:gd name="connsiteY0" fmla="*/ 63516 h 1971457"/>
                    <a:gd name="connsiteX1" fmla="*/ 63633 w 1672097"/>
                    <a:gd name="connsiteY1" fmla="*/ 1147393 h 1971457"/>
                    <a:gd name="connsiteX2" fmla="*/ 63741 w 1672097"/>
                    <a:gd name="connsiteY2" fmla="*/ 1147651 h 1971457"/>
                    <a:gd name="connsiteX3" fmla="*/ 961948 w 1672097"/>
                    <a:gd name="connsiteY3" fmla="*/ 1892792 h 1971457"/>
                    <a:gd name="connsiteX4" fmla="*/ 1084154 w 1672097"/>
                    <a:gd name="connsiteY4" fmla="*/ 1968992 h 1971457"/>
                    <a:gd name="connsiteX5" fmla="*/ 1457724 w 1672097"/>
                    <a:gd name="connsiteY5" fmla="*/ 1813639 h 1971457"/>
                    <a:gd name="connsiteX6" fmla="*/ 1490300 w 1672097"/>
                    <a:gd name="connsiteY6" fmla="*/ 1673622 h 1971457"/>
                    <a:gd name="connsiteX7" fmla="*/ 1490300 w 1672097"/>
                    <a:gd name="connsiteY7" fmla="*/ 1673622 h 1971457"/>
                    <a:gd name="connsiteX8" fmla="*/ 1595075 w 1672097"/>
                    <a:gd name="connsiteY8" fmla="*/ 511572 h 1971457"/>
                    <a:gd name="connsiteX9" fmla="*/ 511416 w 1672097"/>
                    <a:gd name="connsiteY9" fmla="*/ 63516 h 197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72097" h="1971457">
                      <a:moveTo>
                        <a:pt x="511416" y="63516"/>
                      </a:moveTo>
                      <a:cubicBezTo>
                        <a:pt x="88459" y="239169"/>
                        <a:pt x="-112020" y="724437"/>
                        <a:pt x="63633" y="1147393"/>
                      </a:cubicBezTo>
                      <a:cubicBezTo>
                        <a:pt x="63669" y="1147480"/>
                        <a:pt x="63705" y="1147565"/>
                        <a:pt x="63741" y="1147651"/>
                      </a:cubicBezTo>
                      <a:cubicBezTo>
                        <a:pt x="316534" y="1755441"/>
                        <a:pt x="860031" y="1647809"/>
                        <a:pt x="961948" y="1892792"/>
                      </a:cubicBezTo>
                      <a:cubicBezTo>
                        <a:pt x="978141" y="1931845"/>
                        <a:pt x="1020146" y="1960134"/>
                        <a:pt x="1084154" y="1968992"/>
                      </a:cubicBezTo>
                      <a:cubicBezTo>
                        <a:pt x="1212075" y="1985661"/>
                        <a:pt x="1379429" y="1916033"/>
                        <a:pt x="1457724" y="1813639"/>
                      </a:cubicBezTo>
                      <a:cubicBezTo>
                        <a:pt x="1496967" y="1762395"/>
                        <a:pt x="1506492" y="1712579"/>
                        <a:pt x="1490300" y="1673622"/>
                      </a:cubicBezTo>
                      <a:lnTo>
                        <a:pt x="1490300" y="1673622"/>
                      </a:lnTo>
                      <a:cubicBezTo>
                        <a:pt x="1388382" y="1428544"/>
                        <a:pt x="1847964" y="1119076"/>
                        <a:pt x="1595075" y="511572"/>
                      </a:cubicBezTo>
                      <a:cubicBezTo>
                        <a:pt x="1419529" y="88629"/>
                        <a:pt x="934387" y="-111960"/>
                        <a:pt x="511416" y="63516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42" name="Freeform: Shape 1241">
                  <a:extLst>
                    <a:ext uri="{FF2B5EF4-FFF2-40B4-BE49-F238E27FC236}">
                      <a16:creationId xmlns:a16="http://schemas.microsoft.com/office/drawing/2014/main" id="{4248B0AA-DA49-739F-45BD-C7CDA5B9B868}"/>
                    </a:ext>
                  </a:extLst>
                </p:cNvPr>
                <p:cNvSpPr/>
                <p:nvPr/>
              </p:nvSpPr>
              <p:spPr>
                <a:xfrm>
                  <a:off x="5189079" y="2452007"/>
                  <a:ext cx="568501" cy="569655"/>
                </a:xfrm>
                <a:custGeom>
                  <a:avLst/>
                  <a:gdLst>
                    <a:gd name="connsiteX0" fmla="*/ 33173 w 568501"/>
                    <a:gd name="connsiteY0" fmla="*/ 46233 h 569655"/>
                    <a:gd name="connsiteX1" fmla="*/ 12980 w 568501"/>
                    <a:gd name="connsiteY1" fmla="*/ 73380 h 569655"/>
                    <a:gd name="connsiteX2" fmla="*/ 19171 w 568501"/>
                    <a:gd name="connsiteY2" fmla="*/ 193204 h 569655"/>
                    <a:gd name="connsiteX3" fmla="*/ 216529 w 568501"/>
                    <a:gd name="connsiteY3" fmla="*/ 319696 h 569655"/>
                    <a:gd name="connsiteX4" fmla="*/ 403124 w 568501"/>
                    <a:gd name="connsiteY4" fmla="*/ 486955 h 569655"/>
                    <a:gd name="connsiteX5" fmla="*/ 461703 w 568501"/>
                    <a:gd name="connsiteY5" fmla="*/ 555726 h 569655"/>
                    <a:gd name="connsiteX6" fmla="*/ 548571 w 568501"/>
                    <a:gd name="connsiteY6" fmla="*/ 549725 h 569655"/>
                    <a:gd name="connsiteX7" fmla="*/ 563716 w 568501"/>
                    <a:gd name="connsiteY7" fmla="*/ 446950 h 569655"/>
                    <a:gd name="connsiteX8" fmla="*/ 284347 w 568501"/>
                    <a:gd name="connsiteY8" fmla="*/ 51567 h 569655"/>
                    <a:gd name="connsiteX9" fmla="*/ 33173 w 568501"/>
                    <a:gd name="connsiteY9" fmla="*/ 46233 h 56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8501" h="569655">
                      <a:moveTo>
                        <a:pt x="33173" y="46233"/>
                      </a:moveTo>
                      <a:cubicBezTo>
                        <a:pt x="25294" y="54369"/>
                        <a:pt x="18506" y="63494"/>
                        <a:pt x="12980" y="73380"/>
                      </a:cubicBezTo>
                      <a:cubicBezTo>
                        <a:pt x="-7594" y="109861"/>
                        <a:pt x="-2355" y="157295"/>
                        <a:pt x="19171" y="193204"/>
                      </a:cubicBezTo>
                      <a:cubicBezTo>
                        <a:pt x="60796" y="262737"/>
                        <a:pt x="151283" y="278929"/>
                        <a:pt x="216529" y="319696"/>
                      </a:cubicBezTo>
                      <a:cubicBezTo>
                        <a:pt x="288123" y="363984"/>
                        <a:pt x="351299" y="420614"/>
                        <a:pt x="403124" y="486955"/>
                      </a:cubicBezTo>
                      <a:cubicBezTo>
                        <a:pt x="418555" y="506767"/>
                        <a:pt x="441891" y="540391"/>
                        <a:pt x="461703" y="555726"/>
                      </a:cubicBezTo>
                      <a:cubicBezTo>
                        <a:pt x="487884" y="576391"/>
                        <a:pt x="525479" y="573794"/>
                        <a:pt x="548571" y="549725"/>
                      </a:cubicBezTo>
                      <a:cubicBezTo>
                        <a:pt x="571717" y="521150"/>
                        <a:pt x="571621" y="477907"/>
                        <a:pt x="563716" y="446950"/>
                      </a:cubicBezTo>
                      <a:cubicBezTo>
                        <a:pt x="516091" y="263404"/>
                        <a:pt x="427127" y="148532"/>
                        <a:pt x="284347" y="51567"/>
                      </a:cubicBezTo>
                      <a:cubicBezTo>
                        <a:pt x="206814" y="-1296"/>
                        <a:pt x="106801" y="-29205"/>
                        <a:pt x="33173" y="462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43" name="Freeform: Shape 1242">
                  <a:extLst>
                    <a:ext uri="{FF2B5EF4-FFF2-40B4-BE49-F238E27FC236}">
                      <a16:creationId xmlns:a16="http://schemas.microsoft.com/office/drawing/2014/main" id="{9D7DF1FB-B799-8F08-F483-EE17E642FA57}"/>
                    </a:ext>
                  </a:extLst>
                </p:cNvPr>
                <p:cNvSpPr/>
                <p:nvPr/>
              </p:nvSpPr>
              <p:spPr>
                <a:xfrm rot="-2700000">
                  <a:off x="4370500" y="2380113"/>
                  <a:ext cx="1182814" cy="1182814"/>
                </a:xfrm>
                <a:custGeom>
                  <a:avLst/>
                  <a:gdLst>
                    <a:gd name="connsiteX0" fmla="*/ 1182815 w 1182814"/>
                    <a:gd name="connsiteY0" fmla="*/ 591407 h 1182814"/>
                    <a:gd name="connsiteX1" fmla="*/ 591407 w 1182814"/>
                    <a:gd name="connsiteY1" fmla="*/ 1182815 h 1182814"/>
                    <a:gd name="connsiteX2" fmla="*/ 0 w 1182814"/>
                    <a:gd name="connsiteY2" fmla="*/ 591407 h 1182814"/>
                    <a:gd name="connsiteX3" fmla="*/ 591407 w 1182814"/>
                    <a:gd name="connsiteY3" fmla="*/ 0 h 1182814"/>
                    <a:gd name="connsiteX4" fmla="*/ 1182815 w 1182814"/>
                    <a:gd name="connsiteY4" fmla="*/ 591407 h 118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2814" h="1182814">
                      <a:moveTo>
                        <a:pt x="1182815" y="591407"/>
                      </a:moveTo>
                      <a:cubicBezTo>
                        <a:pt x="1182815" y="918033"/>
                        <a:pt x="918032" y="1182815"/>
                        <a:pt x="591407" y="1182815"/>
                      </a:cubicBezTo>
                      <a:cubicBezTo>
                        <a:pt x="264782" y="1182815"/>
                        <a:pt x="0" y="918032"/>
                        <a:pt x="0" y="591407"/>
                      </a:cubicBezTo>
                      <a:cubicBezTo>
                        <a:pt x="0" y="264782"/>
                        <a:pt x="264782" y="0"/>
                        <a:pt x="591407" y="0"/>
                      </a:cubicBezTo>
                      <a:cubicBezTo>
                        <a:pt x="918033" y="0"/>
                        <a:pt x="1182815" y="264782"/>
                        <a:pt x="1182815" y="591407"/>
                      </a:cubicBez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44" name="Freeform: Shape 1243">
                  <a:extLst>
                    <a:ext uri="{FF2B5EF4-FFF2-40B4-BE49-F238E27FC236}">
                      <a16:creationId xmlns:a16="http://schemas.microsoft.com/office/drawing/2014/main" id="{24832DA5-B11F-7FA7-ECFB-A7C6FD341710}"/>
                    </a:ext>
                  </a:extLst>
                </p:cNvPr>
                <p:cNvSpPr/>
                <p:nvPr/>
              </p:nvSpPr>
              <p:spPr>
                <a:xfrm>
                  <a:off x="5680343" y="3063298"/>
                  <a:ext cx="125555" cy="146422"/>
                </a:xfrm>
                <a:custGeom>
                  <a:avLst/>
                  <a:gdLst>
                    <a:gd name="connsiteX0" fmla="*/ 157 w 125555"/>
                    <a:gd name="connsiteY0" fmla="*/ 71593 h 146422"/>
                    <a:gd name="connsiteX1" fmla="*/ 36733 w 125555"/>
                    <a:gd name="connsiteY1" fmla="*/ 136840 h 146422"/>
                    <a:gd name="connsiteX2" fmla="*/ 110266 w 125555"/>
                    <a:gd name="connsiteY2" fmla="*/ 124267 h 146422"/>
                    <a:gd name="connsiteX3" fmla="*/ 119124 w 125555"/>
                    <a:gd name="connsiteY3" fmla="*/ 42828 h 146422"/>
                    <a:gd name="connsiteX4" fmla="*/ 43972 w 125555"/>
                    <a:gd name="connsiteY4" fmla="*/ 2347 h 146422"/>
                    <a:gd name="connsiteX5" fmla="*/ 157 w 125555"/>
                    <a:gd name="connsiteY5" fmla="*/ 71593 h 146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555" h="146422">
                      <a:moveTo>
                        <a:pt x="157" y="71593"/>
                      </a:moveTo>
                      <a:cubicBezTo>
                        <a:pt x="2453" y="97573"/>
                        <a:pt x="15768" y="121325"/>
                        <a:pt x="36733" y="136840"/>
                      </a:cubicBezTo>
                      <a:cubicBezTo>
                        <a:pt x="60550" y="153498"/>
                        <a:pt x="93336" y="147892"/>
                        <a:pt x="110266" y="124267"/>
                      </a:cubicBezTo>
                      <a:cubicBezTo>
                        <a:pt x="126837" y="100379"/>
                        <a:pt x="130172" y="69720"/>
                        <a:pt x="119124" y="42828"/>
                      </a:cubicBezTo>
                      <a:cubicBezTo>
                        <a:pt x="107027" y="14920"/>
                        <a:pt x="76357" y="-7464"/>
                        <a:pt x="43972" y="2347"/>
                      </a:cubicBezTo>
                      <a:cubicBezTo>
                        <a:pt x="13777" y="11586"/>
                        <a:pt x="-1748" y="45305"/>
                        <a:pt x="157" y="715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45" name="Freeform: Shape 1244">
                  <a:extLst>
                    <a:ext uri="{FF2B5EF4-FFF2-40B4-BE49-F238E27FC236}">
                      <a16:creationId xmlns:a16="http://schemas.microsoft.com/office/drawing/2014/main" id="{DEFAB1E7-0991-B489-2CCE-F6554BD3FE91}"/>
                    </a:ext>
                  </a:extLst>
                </p:cNvPr>
                <p:cNvSpPr/>
                <p:nvPr/>
              </p:nvSpPr>
              <p:spPr>
                <a:xfrm>
                  <a:off x="4402435" y="3681722"/>
                  <a:ext cx="957738" cy="576978"/>
                </a:xfrm>
                <a:custGeom>
                  <a:avLst/>
                  <a:gdLst>
                    <a:gd name="connsiteX0" fmla="*/ 831533 w 957738"/>
                    <a:gd name="connsiteY0" fmla="*/ 375190 h 576978"/>
                    <a:gd name="connsiteX1" fmla="*/ 581025 w 957738"/>
                    <a:gd name="connsiteY1" fmla="*/ 232315 h 576978"/>
                    <a:gd name="connsiteX2" fmla="*/ 0 w 957738"/>
                    <a:gd name="connsiteY2" fmla="*/ 0 h 576978"/>
                    <a:gd name="connsiteX3" fmla="*/ 752475 w 957738"/>
                    <a:gd name="connsiteY3" fmla="*/ 498443 h 576978"/>
                    <a:gd name="connsiteX4" fmla="*/ 874681 w 957738"/>
                    <a:gd name="connsiteY4" fmla="*/ 574643 h 576978"/>
                    <a:gd name="connsiteX5" fmla="*/ 957739 w 957738"/>
                    <a:gd name="connsiteY5" fmla="*/ 574167 h 576978"/>
                    <a:gd name="connsiteX6" fmla="*/ 831533 w 957738"/>
                    <a:gd name="connsiteY6" fmla="*/ 375190 h 576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57738" h="576978">
                      <a:moveTo>
                        <a:pt x="831533" y="375190"/>
                      </a:moveTo>
                      <a:cubicBezTo>
                        <a:pt x="774383" y="285274"/>
                        <a:pt x="725996" y="244221"/>
                        <a:pt x="581025" y="232315"/>
                      </a:cubicBezTo>
                      <a:cubicBezTo>
                        <a:pt x="436055" y="220408"/>
                        <a:pt x="190500" y="213265"/>
                        <a:pt x="0" y="0"/>
                      </a:cubicBezTo>
                      <a:cubicBezTo>
                        <a:pt x="274511" y="335089"/>
                        <a:pt x="667703" y="293846"/>
                        <a:pt x="752475" y="498443"/>
                      </a:cubicBezTo>
                      <a:cubicBezTo>
                        <a:pt x="768668" y="537496"/>
                        <a:pt x="810673" y="565785"/>
                        <a:pt x="874681" y="574643"/>
                      </a:cubicBezTo>
                      <a:cubicBezTo>
                        <a:pt x="902281" y="577909"/>
                        <a:pt x="930178" y="577749"/>
                        <a:pt x="957739" y="574167"/>
                      </a:cubicBezTo>
                      <a:cubicBezTo>
                        <a:pt x="921639" y="517017"/>
                        <a:pt x="866870" y="431101"/>
                        <a:pt x="831533" y="375190"/>
                      </a:cubicBezTo>
                      <a:close/>
                    </a:path>
                  </a:pathLst>
                </a:custGeom>
                <a:solidFill>
                  <a:srgbClr val="132B4C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46" name="Freeform: Shape 1245">
                  <a:extLst>
                    <a:ext uri="{FF2B5EF4-FFF2-40B4-BE49-F238E27FC236}">
                      <a16:creationId xmlns:a16="http://schemas.microsoft.com/office/drawing/2014/main" id="{6F8AF612-BDB4-0483-17E3-306B37AC4280}"/>
                    </a:ext>
                  </a:extLst>
                </p:cNvPr>
                <p:cNvSpPr/>
                <p:nvPr/>
              </p:nvSpPr>
              <p:spPr>
                <a:xfrm>
                  <a:off x="5528438" y="3075456"/>
                  <a:ext cx="336639" cy="1084421"/>
                </a:xfrm>
                <a:custGeom>
                  <a:avLst/>
                  <a:gdLst>
                    <a:gd name="connsiteX0" fmla="*/ 11758 w 336639"/>
                    <a:gd name="connsiteY0" fmla="*/ 853916 h 1084421"/>
                    <a:gd name="connsiteX1" fmla="*/ 87292 w 336639"/>
                    <a:gd name="connsiteY1" fmla="*/ 575786 h 1084421"/>
                    <a:gd name="connsiteX2" fmla="*/ 332274 w 336639"/>
                    <a:gd name="connsiteY2" fmla="*/ 0 h 1084421"/>
                    <a:gd name="connsiteX3" fmla="*/ 154919 w 336639"/>
                    <a:gd name="connsiteY3" fmla="*/ 885825 h 1084421"/>
                    <a:gd name="connsiteX4" fmla="*/ 122344 w 336639"/>
                    <a:gd name="connsiteY4" fmla="*/ 1025843 h 1084421"/>
                    <a:gd name="connsiteX5" fmla="*/ 63479 w 336639"/>
                    <a:gd name="connsiteY5" fmla="*/ 1084421 h 1084421"/>
                    <a:gd name="connsiteX6" fmla="*/ 11758 w 336639"/>
                    <a:gd name="connsiteY6" fmla="*/ 853916 h 108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639" h="1084421">
                      <a:moveTo>
                        <a:pt x="11758" y="853916"/>
                      </a:moveTo>
                      <a:cubicBezTo>
                        <a:pt x="-11578" y="749903"/>
                        <a:pt x="-6720" y="686752"/>
                        <a:pt x="87292" y="575786"/>
                      </a:cubicBezTo>
                      <a:cubicBezTo>
                        <a:pt x="181303" y="464820"/>
                        <a:pt x="349324" y="285845"/>
                        <a:pt x="332274" y="0"/>
                      </a:cubicBezTo>
                      <a:cubicBezTo>
                        <a:pt x="376375" y="431006"/>
                        <a:pt x="69766" y="680657"/>
                        <a:pt x="154919" y="885825"/>
                      </a:cubicBezTo>
                      <a:cubicBezTo>
                        <a:pt x="171112" y="924782"/>
                        <a:pt x="161587" y="974598"/>
                        <a:pt x="122344" y="1025843"/>
                      </a:cubicBezTo>
                      <a:cubicBezTo>
                        <a:pt x="105220" y="1047728"/>
                        <a:pt x="85447" y="1067404"/>
                        <a:pt x="63479" y="1084421"/>
                      </a:cubicBezTo>
                      <a:cubicBezTo>
                        <a:pt x="48430" y="1018127"/>
                        <a:pt x="26332" y="918972"/>
                        <a:pt x="11758" y="853916"/>
                      </a:cubicBezTo>
                      <a:close/>
                    </a:path>
                  </a:pathLst>
                </a:custGeom>
                <a:solidFill>
                  <a:srgbClr val="132B4C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</p:grpSp>
        <p:grpSp>
          <p:nvGrpSpPr>
            <p:cNvPr id="1247" name="Graphic 289">
              <a:extLst>
                <a:ext uri="{FF2B5EF4-FFF2-40B4-BE49-F238E27FC236}">
                  <a16:creationId xmlns:a16="http://schemas.microsoft.com/office/drawing/2014/main" id="{C0F7B222-470F-4D06-C770-05C79AE2EC2F}"/>
                </a:ext>
              </a:extLst>
            </p:cNvPr>
            <p:cNvGrpSpPr/>
            <p:nvPr/>
          </p:nvGrpSpPr>
          <p:grpSpPr>
            <a:xfrm>
              <a:off x="3685107" y="1809689"/>
              <a:ext cx="2676906" cy="2639176"/>
              <a:chOff x="3685107" y="1809689"/>
              <a:chExt cx="2676906" cy="2639176"/>
            </a:xfrm>
          </p:grpSpPr>
          <p:sp>
            <p:nvSpPr>
              <p:cNvPr id="1248" name="Freeform: Shape 1247">
                <a:extLst>
                  <a:ext uri="{FF2B5EF4-FFF2-40B4-BE49-F238E27FC236}">
                    <a16:creationId xmlns:a16="http://schemas.microsoft.com/office/drawing/2014/main" id="{36E85F6A-930A-0007-C550-46AB9DFB603E}"/>
                  </a:ext>
                </a:extLst>
              </p:cNvPr>
              <p:cNvSpPr/>
              <p:nvPr/>
            </p:nvSpPr>
            <p:spPr>
              <a:xfrm rot="-4173600">
                <a:off x="4654668" y="2775112"/>
                <a:ext cx="255460" cy="255460"/>
              </a:xfrm>
              <a:custGeom>
                <a:avLst/>
                <a:gdLst>
                  <a:gd name="connsiteX0" fmla="*/ 255461 w 255460"/>
                  <a:gd name="connsiteY0" fmla="*/ 127730 h 255460"/>
                  <a:gd name="connsiteX1" fmla="*/ 127730 w 255460"/>
                  <a:gd name="connsiteY1" fmla="*/ 255460 h 255460"/>
                  <a:gd name="connsiteX2" fmla="*/ 0 w 255460"/>
                  <a:gd name="connsiteY2" fmla="*/ 127730 h 255460"/>
                  <a:gd name="connsiteX3" fmla="*/ 127730 w 255460"/>
                  <a:gd name="connsiteY3" fmla="*/ 0 h 255460"/>
                  <a:gd name="connsiteX4" fmla="*/ 255461 w 255460"/>
                  <a:gd name="connsiteY4" fmla="*/ 127730 h 255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460" h="255460">
                    <a:moveTo>
                      <a:pt x="255461" y="127730"/>
                    </a:moveTo>
                    <a:cubicBezTo>
                      <a:pt x="255461" y="198274"/>
                      <a:pt x="198274" y="255460"/>
                      <a:pt x="127730" y="255460"/>
                    </a:cubicBezTo>
                    <a:cubicBezTo>
                      <a:pt x="57187" y="255460"/>
                      <a:pt x="0" y="198274"/>
                      <a:pt x="0" y="127730"/>
                    </a:cubicBezTo>
                    <a:cubicBezTo>
                      <a:pt x="0" y="57187"/>
                      <a:pt x="57187" y="0"/>
                      <a:pt x="127730" y="0"/>
                    </a:cubicBezTo>
                    <a:cubicBezTo>
                      <a:pt x="198274" y="0"/>
                      <a:pt x="255461" y="57187"/>
                      <a:pt x="255461" y="127730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49" name="Freeform: Shape 1248">
                <a:extLst>
                  <a:ext uri="{FF2B5EF4-FFF2-40B4-BE49-F238E27FC236}">
                    <a16:creationId xmlns:a16="http://schemas.microsoft.com/office/drawing/2014/main" id="{CBE9FEBE-0A46-A936-0FD5-53D03D980992}"/>
                  </a:ext>
                </a:extLst>
              </p:cNvPr>
              <p:cNvSpPr/>
              <p:nvPr/>
            </p:nvSpPr>
            <p:spPr>
              <a:xfrm>
                <a:off x="4654676" y="2860857"/>
                <a:ext cx="255271" cy="170869"/>
              </a:xfrm>
              <a:custGeom>
                <a:avLst/>
                <a:gdLst>
                  <a:gd name="connsiteX0" fmla="*/ 146666 w 255271"/>
                  <a:gd name="connsiteY0" fmla="*/ 124587 h 170869"/>
                  <a:gd name="connsiteX1" fmla="*/ 76 w 255271"/>
                  <a:gd name="connsiteY1" fmla="*/ 38862 h 170869"/>
                  <a:gd name="connsiteX2" fmla="*/ 123265 w 255271"/>
                  <a:gd name="connsiteY2" fmla="*/ 170793 h 170869"/>
                  <a:gd name="connsiteX3" fmla="*/ 255197 w 255271"/>
                  <a:gd name="connsiteY3" fmla="*/ 47605 h 170869"/>
                  <a:gd name="connsiteX4" fmla="*/ 247726 w 255271"/>
                  <a:gd name="connsiteY4" fmla="*/ 0 h 170869"/>
                  <a:gd name="connsiteX5" fmla="*/ 146666 w 255271"/>
                  <a:gd name="connsiteY5" fmla="*/ 124587 h 1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271" h="170869">
                    <a:moveTo>
                      <a:pt x="146666" y="124587"/>
                    </a:moveTo>
                    <a:cubicBezTo>
                      <a:pt x="81610" y="141065"/>
                      <a:pt x="21793" y="100013"/>
                      <a:pt x="76" y="38862"/>
                    </a:cubicBezTo>
                    <a:cubicBezTo>
                      <a:pt x="-2338" y="109312"/>
                      <a:pt x="52816" y="168379"/>
                      <a:pt x="123265" y="170793"/>
                    </a:cubicBezTo>
                    <a:cubicBezTo>
                      <a:pt x="193715" y="173208"/>
                      <a:pt x="252782" y="118054"/>
                      <a:pt x="255197" y="47605"/>
                    </a:cubicBezTo>
                    <a:cubicBezTo>
                      <a:pt x="255752" y="31406"/>
                      <a:pt x="253216" y="15250"/>
                      <a:pt x="247726" y="0"/>
                    </a:cubicBezTo>
                    <a:cubicBezTo>
                      <a:pt x="256775" y="34004"/>
                      <a:pt x="215913" y="106966"/>
                      <a:pt x="146666" y="12458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0" name="Freeform: Shape 1249">
                <a:extLst>
                  <a:ext uri="{FF2B5EF4-FFF2-40B4-BE49-F238E27FC236}">
                    <a16:creationId xmlns:a16="http://schemas.microsoft.com/office/drawing/2014/main" id="{061A7F2B-3326-B7F6-8A16-3E8A232AF33B}"/>
                  </a:ext>
                </a:extLst>
              </p:cNvPr>
              <p:cNvSpPr/>
              <p:nvPr/>
            </p:nvSpPr>
            <p:spPr>
              <a:xfrm>
                <a:off x="4642654" y="3035065"/>
                <a:ext cx="255461" cy="255421"/>
              </a:xfrm>
              <a:custGeom>
                <a:avLst/>
                <a:gdLst>
                  <a:gd name="connsiteX0" fmla="*/ 220791 w 255461"/>
                  <a:gd name="connsiteY0" fmla="*/ 40200 h 255421"/>
                  <a:gd name="connsiteX1" fmla="*/ 215222 w 255461"/>
                  <a:gd name="connsiteY1" fmla="*/ 220752 h 255421"/>
                  <a:gd name="connsiteX2" fmla="*/ 34670 w 255461"/>
                  <a:gd name="connsiteY2" fmla="*/ 215182 h 255421"/>
                  <a:gd name="connsiteX3" fmla="*/ 40239 w 255461"/>
                  <a:gd name="connsiteY3" fmla="*/ 34630 h 255421"/>
                  <a:gd name="connsiteX4" fmla="*/ 40293 w 255461"/>
                  <a:gd name="connsiteY4" fmla="*/ 34580 h 255421"/>
                  <a:gd name="connsiteX5" fmla="*/ 220791 w 255461"/>
                  <a:gd name="connsiteY5" fmla="*/ 40200 h 25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461" h="255421">
                    <a:moveTo>
                      <a:pt x="220791" y="40200"/>
                    </a:moveTo>
                    <a:cubicBezTo>
                      <a:pt x="269111" y="91596"/>
                      <a:pt x="266618" y="172432"/>
                      <a:pt x="215222" y="220752"/>
                    </a:cubicBezTo>
                    <a:cubicBezTo>
                      <a:pt x="163826" y="269072"/>
                      <a:pt x="82990" y="266578"/>
                      <a:pt x="34670" y="215182"/>
                    </a:cubicBezTo>
                    <a:cubicBezTo>
                      <a:pt x="-13650" y="163786"/>
                      <a:pt x="-11157" y="82950"/>
                      <a:pt x="40239" y="34630"/>
                    </a:cubicBezTo>
                    <a:cubicBezTo>
                      <a:pt x="40257" y="34614"/>
                      <a:pt x="40275" y="34597"/>
                      <a:pt x="40293" y="34580"/>
                    </a:cubicBezTo>
                    <a:cubicBezTo>
                      <a:pt x="91716" y="-13638"/>
                      <a:pt x="172468" y="-11123"/>
                      <a:pt x="220791" y="40200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1" name="Freeform: Shape 1250">
                <a:extLst>
                  <a:ext uri="{FF2B5EF4-FFF2-40B4-BE49-F238E27FC236}">
                    <a16:creationId xmlns:a16="http://schemas.microsoft.com/office/drawing/2014/main" id="{B8BAE418-2221-5811-B943-B61571955E42}"/>
                  </a:ext>
                </a:extLst>
              </p:cNvPr>
              <p:cNvSpPr/>
              <p:nvPr/>
            </p:nvSpPr>
            <p:spPr>
              <a:xfrm>
                <a:off x="4642654" y="3035065"/>
                <a:ext cx="255461" cy="255421"/>
              </a:xfrm>
              <a:custGeom>
                <a:avLst/>
                <a:gdLst>
                  <a:gd name="connsiteX0" fmla="*/ 220791 w 255461"/>
                  <a:gd name="connsiteY0" fmla="*/ 40200 h 255421"/>
                  <a:gd name="connsiteX1" fmla="*/ 215222 w 255461"/>
                  <a:gd name="connsiteY1" fmla="*/ 220752 h 255421"/>
                  <a:gd name="connsiteX2" fmla="*/ 34670 w 255461"/>
                  <a:gd name="connsiteY2" fmla="*/ 215182 h 255421"/>
                  <a:gd name="connsiteX3" fmla="*/ 40239 w 255461"/>
                  <a:gd name="connsiteY3" fmla="*/ 34630 h 255421"/>
                  <a:gd name="connsiteX4" fmla="*/ 40293 w 255461"/>
                  <a:gd name="connsiteY4" fmla="*/ 34580 h 255421"/>
                  <a:gd name="connsiteX5" fmla="*/ 220791 w 255461"/>
                  <a:gd name="connsiteY5" fmla="*/ 40200 h 25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461" h="255421">
                    <a:moveTo>
                      <a:pt x="220791" y="40200"/>
                    </a:moveTo>
                    <a:cubicBezTo>
                      <a:pt x="269111" y="91596"/>
                      <a:pt x="266618" y="172432"/>
                      <a:pt x="215222" y="220752"/>
                    </a:cubicBezTo>
                    <a:cubicBezTo>
                      <a:pt x="163826" y="269072"/>
                      <a:pt x="82990" y="266578"/>
                      <a:pt x="34670" y="215182"/>
                    </a:cubicBezTo>
                    <a:cubicBezTo>
                      <a:pt x="-13650" y="163786"/>
                      <a:pt x="-11157" y="82950"/>
                      <a:pt x="40239" y="34630"/>
                    </a:cubicBezTo>
                    <a:cubicBezTo>
                      <a:pt x="40257" y="34614"/>
                      <a:pt x="40275" y="34597"/>
                      <a:pt x="40293" y="34580"/>
                    </a:cubicBezTo>
                    <a:cubicBezTo>
                      <a:pt x="91716" y="-13638"/>
                      <a:pt x="172468" y="-11123"/>
                      <a:pt x="220791" y="40200"/>
                    </a:cubicBez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2" name="Freeform: Shape 1251">
                <a:extLst>
                  <a:ext uri="{FF2B5EF4-FFF2-40B4-BE49-F238E27FC236}">
                    <a16:creationId xmlns:a16="http://schemas.microsoft.com/office/drawing/2014/main" id="{F3949AA5-67DA-1594-89E3-3A4F131DD069}"/>
                  </a:ext>
                </a:extLst>
              </p:cNvPr>
              <p:cNvSpPr/>
              <p:nvPr/>
            </p:nvSpPr>
            <p:spPr>
              <a:xfrm>
                <a:off x="4642671" y="3120794"/>
                <a:ext cx="255271" cy="170861"/>
              </a:xfrm>
              <a:custGeom>
                <a:avLst/>
                <a:gdLst>
                  <a:gd name="connsiteX0" fmla="*/ 146669 w 255271"/>
                  <a:gd name="connsiteY0" fmla="*/ 124492 h 170861"/>
                  <a:gd name="connsiteX1" fmla="*/ 79 w 255271"/>
                  <a:gd name="connsiteY1" fmla="*/ 38767 h 170861"/>
                  <a:gd name="connsiteX2" fmla="*/ 123178 w 255271"/>
                  <a:gd name="connsiteY2" fmla="*/ 170782 h 170861"/>
                  <a:gd name="connsiteX3" fmla="*/ 255194 w 255271"/>
                  <a:gd name="connsiteY3" fmla="*/ 47683 h 170861"/>
                  <a:gd name="connsiteX4" fmla="*/ 247730 w 255271"/>
                  <a:gd name="connsiteY4" fmla="*/ 0 h 170861"/>
                  <a:gd name="connsiteX5" fmla="*/ 146669 w 255271"/>
                  <a:gd name="connsiteY5" fmla="*/ 124492 h 170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271" h="170861">
                    <a:moveTo>
                      <a:pt x="146669" y="124492"/>
                    </a:moveTo>
                    <a:cubicBezTo>
                      <a:pt x="81614" y="141065"/>
                      <a:pt x="21797" y="100013"/>
                      <a:pt x="79" y="38767"/>
                    </a:cubicBezTo>
                    <a:cubicBezTo>
                      <a:pt x="-2383" y="109215"/>
                      <a:pt x="52731" y="168320"/>
                      <a:pt x="123178" y="170782"/>
                    </a:cubicBezTo>
                    <a:cubicBezTo>
                      <a:pt x="193626" y="173244"/>
                      <a:pt x="252732" y="118131"/>
                      <a:pt x="255194" y="47683"/>
                    </a:cubicBezTo>
                    <a:cubicBezTo>
                      <a:pt x="255761" y="31459"/>
                      <a:pt x="253227" y="15275"/>
                      <a:pt x="247730" y="0"/>
                    </a:cubicBezTo>
                    <a:cubicBezTo>
                      <a:pt x="256778" y="33909"/>
                      <a:pt x="215821" y="106871"/>
                      <a:pt x="146669" y="124492"/>
                    </a:cubicBezTo>
                    <a:close/>
                  </a:path>
                </a:pathLst>
              </a:custGeom>
              <a:solidFill>
                <a:srgbClr val="132B4C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3" name="Freeform: Shape 1252">
                <a:extLst>
                  <a:ext uri="{FF2B5EF4-FFF2-40B4-BE49-F238E27FC236}">
                    <a16:creationId xmlns:a16="http://schemas.microsoft.com/office/drawing/2014/main" id="{D8AFBAEC-ABBA-371F-3DBA-E6AE9D11BBA0}"/>
                  </a:ext>
                </a:extLst>
              </p:cNvPr>
              <p:cNvSpPr/>
              <p:nvPr/>
            </p:nvSpPr>
            <p:spPr>
              <a:xfrm>
                <a:off x="4836645" y="3162518"/>
                <a:ext cx="255461" cy="255461"/>
              </a:xfrm>
              <a:custGeom>
                <a:avLst/>
                <a:gdLst>
                  <a:gd name="connsiteX0" fmla="*/ 221015 w 255461"/>
                  <a:gd name="connsiteY0" fmla="*/ 40478 h 255461"/>
                  <a:gd name="connsiteX1" fmla="*/ 214984 w 255461"/>
                  <a:gd name="connsiteY1" fmla="*/ 221015 h 255461"/>
                  <a:gd name="connsiteX2" fmla="*/ 34446 w 255461"/>
                  <a:gd name="connsiteY2" fmla="*/ 214984 h 255461"/>
                  <a:gd name="connsiteX3" fmla="*/ 40040 w 255461"/>
                  <a:gd name="connsiteY3" fmla="*/ 34858 h 255461"/>
                  <a:gd name="connsiteX4" fmla="*/ 220603 w 255461"/>
                  <a:gd name="connsiteY4" fmla="*/ 40040 h 255461"/>
                  <a:gd name="connsiteX5" fmla="*/ 221015 w 255461"/>
                  <a:gd name="connsiteY5" fmla="*/ 40478 h 25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461" h="255461">
                    <a:moveTo>
                      <a:pt x="221015" y="40478"/>
                    </a:moveTo>
                    <a:cubicBezTo>
                      <a:pt x="269203" y="91997"/>
                      <a:pt x="266503" y="172826"/>
                      <a:pt x="214984" y="221015"/>
                    </a:cubicBezTo>
                    <a:cubicBezTo>
                      <a:pt x="163464" y="269203"/>
                      <a:pt x="82635" y="266503"/>
                      <a:pt x="34446" y="214984"/>
                    </a:cubicBezTo>
                    <a:cubicBezTo>
                      <a:pt x="-13582" y="163635"/>
                      <a:pt x="-11082" y="83127"/>
                      <a:pt x="40040" y="34858"/>
                    </a:cubicBezTo>
                    <a:cubicBezTo>
                      <a:pt x="91332" y="-13572"/>
                      <a:pt x="172173" y="-11252"/>
                      <a:pt x="220603" y="40040"/>
                    </a:cubicBezTo>
                    <a:cubicBezTo>
                      <a:pt x="220741" y="40185"/>
                      <a:pt x="220878" y="40331"/>
                      <a:pt x="221015" y="40478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4" name="Freeform: Shape 1253">
                <a:extLst>
                  <a:ext uri="{FF2B5EF4-FFF2-40B4-BE49-F238E27FC236}">
                    <a16:creationId xmlns:a16="http://schemas.microsoft.com/office/drawing/2014/main" id="{FA9CCC2A-A5EC-D5B8-9975-B2C9110467BE}"/>
                  </a:ext>
                </a:extLst>
              </p:cNvPr>
              <p:cNvSpPr/>
              <p:nvPr/>
            </p:nvSpPr>
            <p:spPr>
              <a:xfrm>
                <a:off x="4836645" y="3162518"/>
                <a:ext cx="255461" cy="255461"/>
              </a:xfrm>
              <a:custGeom>
                <a:avLst/>
                <a:gdLst>
                  <a:gd name="connsiteX0" fmla="*/ 221015 w 255461"/>
                  <a:gd name="connsiteY0" fmla="*/ 40478 h 255461"/>
                  <a:gd name="connsiteX1" fmla="*/ 214984 w 255461"/>
                  <a:gd name="connsiteY1" fmla="*/ 221015 h 255461"/>
                  <a:gd name="connsiteX2" fmla="*/ 34446 w 255461"/>
                  <a:gd name="connsiteY2" fmla="*/ 214984 h 255461"/>
                  <a:gd name="connsiteX3" fmla="*/ 40040 w 255461"/>
                  <a:gd name="connsiteY3" fmla="*/ 34858 h 255461"/>
                  <a:gd name="connsiteX4" fmla="*/ 220603 w 255461"/>
                  <a:gd name="connsiteY4" fmla="*/ 40040 h 255461"/>
                  <a:gd name="connsiteX5" fmla="*/ 221015 w 255461"/>
                  <a:gd name="connsiteY5" fmla="*/ 40478 h 25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461" h="255461">
                    <a:moveTo>
                      <a:pt x="221015" y="40478"/>
                    </a:moveTo>
                    <a:cubicBezTo>
                      <a:pt x="269203" y="91997"/>
                      <a:pt x="266503" y="172826"/>
                      <a:pt x="214984" y="221015"/>
                    </a:cubicBezTo>
                    <a:cubicBezTo>
                      <a:pt x="163464" y="269203"/>
                      <a:pt x="82635" y="266503"/>
                      <a:pt x="34446" y="214984"/>
                    </a:cubicBezTo>
                    <a:cubicBezTo>
                      <a:pt x="-13582" y="163635"/>
                      <a:pt x="-11082" y="83127"/>
                      <a:pt x="40040" y="34858"/>
                    </a:cubicBezTo>
                    <a:cubicBezTo>
                      <a:pt x="91332" y="-13572"/>
                      <a:pt x="172173" y="-11252"/>
                      <a:pt x="220603" y="40040"/>
                    </a:cubicBezTo>
                    <a:cubicBezTo>
                      <a:pt x="220741" y="40185"/>
                      <a:pt x="220878" y="40331"/>
                      <a:pt x="221015" y="40478"/>
                    </a:cubicBez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5" name="Freeform: Shape 1254">
                <a:extLst>
                  <a:ext uri="{FF2B5EF4-FFF2-40B4-BE49-F238E27FC236}">
                    <a16:creationId xmlns:a16="http://schemas.microsoft.com/office/drawing/2014/main" id="{F2A9A772-CB3F-DA9E-4723-9632DAAFD851}"/>
                  </a:ext>
                </a:extLst>
              </p:cNvPr>
              <p:cNvSpPr/>
              <p:nvPr/>
            </p:nvSpPr>
            <p:spPr>
              <a:xfrm>
                <a:off x="4836886" y="3248525"/>
                <a:ext cx="255271" cy="170861"/>
              </a:xfrm>
              <a:custGeom>
                <a:avLst/>
                <a:gdLst>
                  <a:gd name="connsiteX0" fmla="*/ 146669 w 255271"/>
                  <a:gd name="connsiteY0" fmla="*/ 124492 h 170861"/>
                  <a:gd name="connsiteX1" fmla="*/ 79 w 255271"/>
                  <a:gd name="connsiteY1" fmla="*/ 38767 h 170861"/>
                  <a:gd name="connsiteX2" fmla="*/ 123178 w 255271"/>
                  <a:gd name="connsiteY2" fmla="*/ 170782 h 170861"/>
                  <a:gd name="connsiteX3" fmla="*/ 255194 w 255271"/>
                  <a:gd name="connsiteY3" fmla="*/ 47683 h 170861"/>
                  <a:gd name="connsiteX4" fmla="*/ 247730 w 255271"/>
                  <a:gd name="connsiteY4" fmla="*/ 0 h 170861"/>
                  <a:gd name="connsiteX5" fmla="*/ 146669 w 255271"/>
                  <a:gd name="connsiteY5" fmla="*/ 124492 h 170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271" h="170861">
                    <a:moveTo>
                      <a:pt x="146669" y="124492"/>
                    </a:moveTo>
                    <a:cubicBezTo>
                      <a:pt x="81518" y="141065"/>
                      <a:pt x="21796" y="99917"/>
                      <a:pt x="79" y="38767"/>
                    </a:cubicBezTo>
                    <a:cubicBezTo>
                      <a:pt x="-2383" y="109215"/>
                      <a:pt x="52731" y="168320"/>
                      <a:pt x="123178" y="170782"/>
                    </a:cubicBezTo>
                    <a:cubicBezTo>
                      <a:pt x="193626" y="173244"/>
                      <a:pt x="252732" y="118131"/>
                      <a:pt x="255194" y="47683"/>
                    </a:cubicBezTo>
                    <a:cubicBezTo>
                      <a:pt x="255761" y="31459"/>
                      <a:pt x="253227" y="15275"/>
                      <a:pt x="247730" y="0"/>
                    </a:cubicBezTo>
                    <a:cubicBezTo>
                      <a:pt x="256778" y="33909"/>
                      <a:pt x="216106" y="106871"/>
                      <a:pt x="146669" y="124492"/>
                    </a:cubicBezTo>
                    <a:close/>
                  </a:path>
                </a:pathLst>
              </a:custGeom>
              <a:solidFill>
                <a:srgbClr val="132B4C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6" name="Freeform: Shape 1255">
                <a:extLst>
                  <a:ext uri="{FF2B5EF4-FFF2-40B4-BE49-F238E27FC236}">
                    <a16:creationId xmlns:a16="http://schemas.microsoft.com/office/drawing/2014/main" id="{F169EEFC-877D-9C09-B1B2-BE1FB3E001E4}"/>
                  </a:ext>
                </a:extLst>
              </p:cNvPr>
              <p:cNvSpPr/>
              <p:nvPr/>
            </p:nvSpPr>
            <p:spPr>
              <a:xfrm>
                <a:off x="5052229" y="3059275"/>
                <a:ext cx="255461" cy="255500"/>
              </a:xfrm>
              <a:custGeom>
                <a:avLst/>
                <a:gdLst>
                  <a:gd name="connsiteX0" fmla="*/ 220791 w 255461"/>
                  <a:gd name="connsiteY0" fmla="*/ 40279 h 255500"/>
                  <a:gd name="connsiteX1" fmla="*/ 215222 w 255461"/>
                  <a:gd name="connsiteY1" fmla="*/ 220831 h 255500"/>
                  <a:gd name="connsiteX2" fmla="*/ 34670 w 255461"/>
                  <a:gd name="connsiteY2" fmla="*/ 215261 h 255500"/>
                  <a:gd name="connsiteX3" fmla="*/ 40239 w 255461"/>
                  <a:gd name="connsiteY3" fmla="*/ 34709 h 255500"/>
                  <a:gd name="connsiteX4" fmla="*/ 40293 w 255461"/>
                  <a:gd name="connsiteY4" fmla="*/ 34659 h 255500"/>
                  <a:gd name="connsiteX5" fmla="*/ 220711 w 255461"/>
                  <a:gd name="connsiteY5" fmla="*/ 40193 h 255500"/>
                  <a:gd name="connsiteX6" fmla="*/ 220792 w 255461"/>
                  <a:gd name="connsiteY6" fmla="*/ 40279 h 25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5461" h="255500">
                    <a:moveTo>
                      <a:pt x="220791" y="40279"/>
                    </a:moveTo>
                    <a:cubicBezTo>
                      <a:pt x="269111" y="91675"/>
                      <a:pt x="266618" y="172511"/>
                      <a:pt x="215222" y="220831"/>
                    </a:cubicBezTo>
                    <a:cubicBezTo>
                      <a:pt x="163826" y="269151"/>
                      <a:pt x="82990" y="266657"/>
                      <a:pt x="34670" y="215261"/>
                    </a:cubicBezTo>
                    <a:cubicBezTo>
                      <a:pt x="-13650" y="163865"/>
                      <a:pt x="-11157" y="83029"/>
                      <a:pt x="40239" y="34709"/>
                    </a:cubicBezTo>
                    <a:cubicBezTo>
                      <a:pt x="40257" y="34692"/>
                      <a:pt x="40275" y="34676"/>
                      <a:pt x="40293" y="34659"/>
                    </a:cubicBezTo>
                    <a:cubicBezTo>
                      <a:pt x="91642" y="-13634"/>
                      <a:pt x="172418" y="-11156"/>
                      <a:pt x="220711" y="40193"/>
                    </a:cubicBezTo>
                    <a:cubicBezTo>
                      <a:pt x="220738" y="40222"/>
                      <a:pt x="220765" y="40250"/>
                      <a:pt x="220792" y="40279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7" name="Freeform: Shape 1256">
                <a:extLst>
                  <a:ext uri="{FF2B5EF4-FFF2-40B4-BE49-F238E27FC236}">
                    <a16:creationId xmlns:a16="http://schemas.microsoft.com/office/drawing/2014/main" id="{E60B6490-5697-ADBB-290B-4DC27EA056AB}"/>
                  </a:ext>
                </a:extLst>
              </p:cNvPr>
              <p:cNvSpPr/>
              <p:nvPr/>
            </p:nvSpPr>
            <p:spPr>
              <a:xfrm>
                <a:off x="5052249" y="3144512"/>
                <a:ext cx="255271" cy="170869"/>
              </a:xfrm>
              <a:custGeom>
                <a:avLst/>
                <a:gdLst>
                  <a:gd name="connsiteX0" fmla="*/ 146666 w 255271"/>
                  <a:gd name="connsiteY0" fmla="*/ 125063 h 170869"/>
                  <a:gd name="connsiteX1" fmla="*/ 76 w 255271"/>
                  <a:gd name="connsiteY1" fmla="*/ 38862 h 170869"/>
                  <a:gd name="connsiteX2" fmla="*/ 123265 w 255271"/>
                  <a:gd name="connsiteY2" fmla="*/ 170793 h 170869"/>
                  <a:gd name="connsiteX3" fmla="*/ 255197 w 255271"/>
                  <a:gd name="connsiteY3" fmla="*/ 47605 h 170869"/>
                  <a:gd name="connsiteX4" fmla="*/ 247726 w 255271"/>
                  <a:gd name="connsiteY4" fmla="*/ 0 h 170869"/>
                  <a:gd name="connsiteX5" fmla="*/ 146666 w 255271"/>
                  <a:gd name="connsiteY5" fmla="*/ 125063 h 1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271" h="170869">
                    <a:moveTo>
                      <a:pt x="146666" y="125063"/>
                    </a:moveTo>
                    <a:cubicBezTo>
                      <a:pt x="81610" y="141637"/>
                      <a:pt x="21793" y="100489"/>
                      <a:pt x="76" y="38862"/>
                    </a:cubicBezTo>
                    <a:cubicBezTo>
                      <a:pt x="-2338" y="109312"/>
                      <a:pt x="52816" y="168379"/>
                      <a:pt x="123265" y="170793"/>
                    </a:cubicBezTo>
                    <a:cubicBezTo>
                      <a:pt x="193715" y="173208"/>
                      <a:pt x="252782" y="118054"/>
                      <a:pt x="255197" y="47605"/>
                    </a:cubicBezTo>
                    <a:cubicBezTo>
                      <a:pt x="255752" y="31406"/>
                      <a:pt x="253216" y="15250"/>
                      <a:pt x="247726" y="0"/>
                    </a:cubicBezTo>
                    <a:cubicBezTo>
                      <a:pt x="256870" y="34480"/>
                      <a:pt x="215913" y="107442"/>
                      <a:pt x="146666" y="12506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8" name="Freeform: Shape 1257">
                <a:extLst>
                  <a:ext uri="{FF2B5EF4-FFF2-40B4-BE49-F238E27FC236}">
                    <a16:creationId xmlns:a16="http://schemas.microsoft.com/office/drawing/2014/main" id="{41E919A5-FB89-6BA2-379A-D5567CD3BB46}"/>
                  </a:ext>
                </a:extLst>
              </p:cNvPr>
              <p:cNvSpPr/>
              <p:nvPr/>
            </p:nvSpPr>
            <p:spPr>
              <a:xfrm>
                <a:off x="5057372" y="2832524"/>
                <a:ext cx="255461" cy="255461"/>
              </a:xfrm>
              <a:custGeom>
                <a:avLst/>
                <a:gdLst>
                  <a:gd name="connsiteX0" fmla="*/ 220791 w 255461"/>
                  <a:gd name="connsiteY0" fmla="*/ 40240 h 255461"/>
                  <a:gd name="connsiteX1" fmla="*/ 215222 w 255461"/>
                  <a:gd name="connsiteY1" fmla="*/ 220791 h 255461"/>
                  <a:gd name="connsiteX2" fmla="*/ 34670 w 255461"/>
                  <a:gd name="connsiteY2" fmla="*/ 215222 h 255461"/>
                  <a:gd name="connsiteX3" fmla="*/ 40239 w 255461"/>
                  <a:gd name="connsiteY3" fmla="*/ 34670 h 255461"/>
                  <a:gd name="connsiteX4" fmla="*/ 40293 w 255461"/>
                  <a:gd name="connsiteY4" fmla="*/ 34620 h 255461"/>
                  <a:gd name="connsiteX5" fmla="*/ 220791 w 255461"/>
                  <a:gd name="connsiteY5" fmla="*/ 40240 h 25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461" h="255461">
                    <a:moveTo>
                      <a:pt x="220791" y="40240"/>
                    </a:moveTo>
                    <a:cubicBezTo>
                      <a:pt x="269111" y="91636"/>
                      <a:pt x="266618" y="172471"/>
                      <a:pt x="215222" y="220791"/>
                    </a:cubicBezTo>
                    <a:cubicBezTo>
                      <a:pt x="163826" y="269111"/>
                      <a:pt x="82990" y="266618"/>
                      <a:pt x="34670" y="215222"/>
                    </a:cubicBezTo>
                    <a:cubicBezTo>
                      <a:pt x="-13650" y="163826"/>
                      <a:pt x="-11157" y="82990"/>
                      <a:pt x="40239" y="34670"/>
                    </a:cubicBezTo>
                    <a:cubicBezTo>
                      <a:pt x="40257" y="34653"/>
                      <a:pt x="40275" y="34637"/>
                      <a:pt x="40293" y="34620"/>
                    </a:cubicBezTo>
                    <a:cubicBezTo>
                      <a:pt x="91696" y="-13651"/>
                      <a:pt x="172491" y="-11136"/>
                      <a:pt x="220791" y="40240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9" name="Freeform: Shape 1258">
                <a:extLst>
                  <a:ext uri="{FF2B5EF4-FFF2-40B4-BE49-F238E27FC236}">
                    <a16:creationId xmlns:a16="http://schemas.microsoft.com/office/drawing/2014/main" id="{854ADF40-EB31-0FF4-406A-D153B7B4F41F}"/>
                  </a:ext>
                </a:extLst>
              </p:cNvPr>
              <p:cNvSpPr/>
              <p:nvPr/>
            </p:nvSpPr>
            <p:spPr>
              <a:xfrm>
                <a:off x="5057372" y="2832524"/>
                <a:ext cx="255461" cy="255461"/>
              </a:xfrm>
              <a:custGeom>
                <a:avLst/>
                <a:gdLst>
                  <a:gd name="connsiteX0" fmla="*/ 220791 w 255461"/>
                  <a:gd name="connsiteY0" fmla="*/ 40240 h 255461"/>
                  <a:gd name="connsiteX1" fmla="*/ 215222 w 255461"/>
                  <a:gd name="connsiteY1" fmla="*/ 220791 h 255461"/>
                  <a:gd name="connsiteX2" fmla="*/ 34670 w 255461"/>
                  <a:gd name="connsiteY2" fmla="*/ 215222 h 255461"/>
                  <a:gd name="connsiteX3" fmla="*/ 40239 w 255461"/>
                  <a:gd name="connsiteY3" fmla="*/ 34670 h 255461"/>
                  <a:gd name="connsiteX4" fmla="*/ 40293 w 255461"/>
                  <a:gd name="connsiteY4" fmla="*/ 34620 h 255461"/>
                  <a:gd name="connsiteX5" fmla="*/ 220791 w 255461"/>
                  <a:gd name="connsiteY5" fmla="*/ 40240 h 25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461" h="255461">
                    <a:moveTo>
                      <a:pt x="220791" y="40240"/>
                    </a:moveTo>
                    <a:cubicBezTo>
                      <a:pt x="269111" y="91636"/>
                      <a:pt x="266618" y="172471"/>
                      <a:pt x="215222" y="220791"/>
                    </a:cubicBezTo>
                    <a:cubicBezTo>
                      <a:pt x="163826" y="269111"/>
                      <a:pt x="82990" y="266618"/>
                      <a:pt x="34670" y="215222"/>
                    </a:cubicBezTo>
                    <a:cubicBezTo>
                      <a:pt x="-13650" y="163826"/>
                      <a:pt x="-11157" y="82990"/>
                      <a:pt x="40239" y="34670"/>
                    </a:cubicBezTo>
                    <a:cubicBezTo>
                      <a:pt x="40257" y="34653"/>
                      <a:pt x="40275" y="34637"/>
                      <a:pt x="40293" y="34620"/>
                    </a:cubicBezTo>
                    <a:cubicBezTo>
                      <a:pt x="91696" y="-13651"/>
                      <a:pt x="172491" y="-11136"/>
                      <a:pt x="220791" y="40240"/>
                    </a:cubicBez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0" name="Freeform: Shape 1259">
                <a:extLst>
                  <a:ext uri="{FF2B5EF4-FFF2-40B4-BE49-F238E27FC236}">
                    <a16:creationId xmlns:a16="http://schemas.microsoft.com/office/drawing/2014/main" id="{10E479C5-5496-D169-BE0C-D91DDD5D9D33}"/>
                  </a:ext>
                </a:extLst>
              </p:cNvPr>
              <p:cNvSpPr/>
              <p:nvPr/>
            </p:nvSpPr>
            <p:spPr>
              <a:xfrm>
                <a:off x="5057390" y="2917817"/>
                <a:ext cx="255271" cy="170861"/>
              </a:xfrm>
              <a:custGeom>
                <a:avLst/>
                <a:gdLst>
                  <a:gd name="connsiteX0" fmla="*/ 146669 w 255271"/>
                  <a:gd name="connsiteY0" fmla="*/ 124968 h 170861"/>
                  <a:gd name="connsiteX1" fmla="*/ 79 w 255271"/>
                  <a:gd name="connsiteY1" fmla="*/ 38767 h 170861"/>
                  <a:gd name="connsiteX2" fmla="*/ 123178 w 255271"/>
                  <a:gd name="connsiteY2" fmla="*/ 170782 h 170861"/>
                  <a:gd name="connsiteX3" fmla="*/ 255194 w 255271"/>
                  <a:gd name="connsiteY3" fmla="*/ 47683 h 170861"/>
                  <a:gd name="connsiteX4" fmla="*/ 247730 w 255271"/>
                  <a:gd name="connsiteY4" fmla="*/ 0 h 170861"/>
                  <a:gd name="connsiteX5" fmla="*/ 146669 w 255271"/>
                  <a:gd name="connsiteY5" fmla="*/ 124968 h 170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271" h="170861">
                    <a:moveTo>
                      <a:pt x="146669" y="124968"/>
                    </a:moveTo>
                    <a:cubicBezTo>
                      <a:pt x="81613" y="141542"/>
                      <a:pt x="21796" y="100394"/>
                      <a:pt x="79" y="38767"/>
                    </a:cubicBezTo>
                    <a:cubicBezTo>
                      <a:pt x="-2383" y="109215"/>
                      <a:pt x="52731" y="168320"/>
                      <a:pt x="123178" y="170782"/>
                    </a:cubicBezTo>
                    <a:cubicBezTo>
                      <a:pt x="193626" y="173244"/>
                      <a:pt x="252732" y="118131"/>
                      <a:pt x="255194" y="47683"/>
                    </a:cubicBezTo>
                    <a:cubicBezTo>
                      <a:pt x="255761" y="31459"/>
                      <a:pt x="253227" y="15275"/>
                      <a:pt x="247730" y="0"/>
                    </a:cubicBezTo>
                    <a:cubicBezTo>
                      <a:pt x="256778" y="34385"/>
                      <a:pt x="215821" y="107347"/>
                      <a:pt x="146669" y="124968"/>
                    </a:cubicBezTo>
                    <a:close/>
                  </a:path>
                </a:pathLst>
              </a:custGeom>
              <a:solidFill>
                <a:srgbClr val="132B4C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1" name="Freeform: Shape 1260">
                <a:extLst>
                  <a:ext uri="{FF2B5EF4-FFF2-40B4-BE49-F238E27FC236}">
                    <a16:creationId xmlns:a16="http://schemas.microsoft.com/office/drawing/2014/main" id="{7B9D2FAA-D420-7E03-0EA0-44A93D44AB86}"/>
                  </a:ext>
                </a:extLst>
              </p:cNvPr>
              <p:cNvSpPr/>
              <p:nvPr/>
            </p:nvSpPr>
            <p:spPr>
              <a:xfrm>
                <a:off x="5056043" y="2951669"/>
                <a:ext cx="202692" cy="202653"/>
              </a:xfrm>
              <a:custGeom>
                <a:avLst/>
                <a:gdLst>
                  <a:gd name="connsiteX0" fmla="*/ 175257 w 202692"/>
                  <a:gd name="connsiteY0" fmla="*/ 31966 h 202653"/>
                  <a:gd name="connsiteX1" fmla="*/ 170687 w 202692"/>
                  <a:gd name="connsiteY1" fmla="*/ 175218 h 202653"/>
                  <a:gd name="connsiteX2" fmla="*/ 27435 w 202692"/>
                  <a:gd name="connsiteY2" fmla="*/ 170648 h 202653"/>
                  <a:gd name="connsiteX3" fmla="*/ 31906 w 202692"/>
                  <a:gd name="connsiteY3" fmla="*/ 27489 h 202653"/>
                  <a:gd name="connsiteX4" fmla="*/ 175257 w 202692"/>
                  <a:gd name="connsiteY4" fmla="*/ 31966 h 20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692" h="202653">
                    <a:moveTo>
                      <a:pt x="175257" y="31966"/>
                    </a:moveTo>
                    <a:cubicBezTo>
                      <a:pt x="213553" y="72786"/>
                      <a:pt x="211507" y="136922"/>
                      <a:pt x="170687" y="175218"/>
                    </a:cubicBezTo>
                    <a:cubicBezTo>
                      <a:pt x="129867" y="213514"/>
                      <a:pt x="65731" y="211468"/>
                      <a:pt x="27435" y="170648"/>
                    </a:cubicBezTo>
                    <a:cubicBezTo>
                      <a:pt x="-10824" y="129867"/>
                      <a:pt x="-8824" y="65804"/>
                      <a:pt x="31906" y="27489"/>
                    </a:cubicBezTo>
                    <a:cubicBezTo>
                      <a:pt x="72733" y="-10845"/>
                      <a:pt x="136902" y="-8841"/>
                      <a:pt x="175257" y="31966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2" name="Freeform: Shape 1261">
                <a:extLst>
                  <a:ext uri="{FF2B5EF4-FFF2-40B4-BE49-F238E27FC236}">
                    <a16:creationId xmlns:a16="http://schemas.microsoft.com/office/drawing/2014/main" id="{63D5A089-C2DB-F0B6-CB1E-E2C44B566C68}"/>
                  </a:ext>
                </a:extLst>
              </p:cNvPr>
              <p:cNvSpPr/>
              <p:nvPr/>
            </p:nvSpPr>
            <p:spPr>
              <a:xfrm>
                <a:off x="5056043" y="2951669"/>
                <a:ext cx="202692" cy="202653"/>
              </a:xfrm>
              <a:custGeom>
                <a:avLst/>
                <a:gdLst>
                  <a:gd name="connsiteX0" fmla="*/ 175257 w 202692"/>
                  <a:gd name="connsiteY0" fmla="*/ 31966 h 202653"/>
                  <a:gd name="connsiteX1" fmla="*/ 170687 w 202692"/>
                  <a:gd name="connsiteY1" fmla="*/ 175218 h 202653"/>
                  <a:gd name="connsiteX2" fmla="*/ 27435 w 202692"/>
                  <a:gd name="connsiteY2" fmla="*/ 170648 h 202653"/>
                  <a:gd name="connsiteX3" fmla="*/ 31906 w 202692"/>
                  <a:gd name="connsiteY3" fmla="*/ 27489 h 202653"/>
                  <a:gd name="connsiteX4" fmla="*/ 175257 w 202692"/>
                  <a:gd name="connsiteY4" fmla="*/ 31966 h 20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692" h="202653">
                    <a:moveTo>
                      <a:pt x="175257" y="31966"/>
                    </a:moveTo>
                    <a:cubicBezTo>
                      <a:pt x="213553" y="72786"/>
                      <a:pt x="211507" y="136922"/>
                      <a:pt x="170687" y="175218"/>
                    </a:cubicBezTo>
                    <a:cubicBezTo>
                      <a:pt x="129867" y="213514"/>
                      <a:pt x="65731" y="211468"/>
                      <a:pt x="27435" y="170648"/>
                    </a:cubicBezTo>
                    <a:cubicBezTo>
                      <a:pt x="-10824" y="129867"/>
                      <a:pt x="-8824" y="65804"/>
                      <a:pt x="31906" y="27489"/>
                    </a:cubicBezTo>
                    <a:cubicBezTo>
                      <a:pt x="72733" y="-10845"/>
                      <a:pt x="136902" y="-8841"/>
                      <a:pt x="175257" y="31966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3" name="Freeform: Shape 1262">
                <a:extLst>
                  <a:ext uri="{FF2B5EF4-FFF2-40B4-BE49-F238E27FC236}">
                    <a16:creationId xmlns:a16="http://schemas.microsoft.com/office/drawing/2014/main" id="{4EB38387-89C3-E810-9742-1271644D97CD}"/>
                  </a:ext>
                </a:extLst>
              </p:cNvPr>
              <p:cNvSpPr/>
              <p:nvPr/>
            </p:nvSpPr>
            <p:spPr>
              <a:xfrm>
                <a:off x="5055989" y="3019353"/>
                <a:ext cx="202883" cy="135406"/>
              </a:xfrm>
              <a:custGeom>
                <a:avLst/>
                <a:gdLst>
                  <a:gd name="connsiteX0" fmla="*/ 116542 w 202883"/>
                  <a:gd name="connsiteY0" fmla="*/ 99250 h 135406"/>
                  <a:gd name="connsiteX1" fmla="*/ 51 w 202883"/>
                  <a:gd name="connsiteY1" fmla="*/ 30766 h 135406"/>
                  <a:gd name="connsiteX2" fmla="*/ 98243 w 202883"/>
                  <a:gd name="connsiteY2" fmla="*/ 135356 h 135406"/>
                  <a:gd name="connsiteX3" fmla="*/ 202833 w 202883"/>
                  <a:gd name="connsiteY3" fmla="*/ 37164 h 135406"/>
                  <a:gd name="connsiteX4" fmla="*/ 197029 w 202883"/>
                  <a:gd name="connsiteY4" fmla="*/ 0 h 135406"/>
                  <a:gd name="connsiteX5" fmla="*/ 116542 w 202883"/>
                  <a:gd name="connsiteY5" fmla="*/ 99250 h 13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883" h="135406">
                    <a:moveTo>
                      <a:pt x="116542" y="99250"/>
                    </a:moveTo>
                    <a:cubicBezTo>
                      <a:pt x="64821" y="112395"/>
                      <a:pt x="17387" y="79724"/>
                      <a:pt x="51" y="30766"/>
                    </a:cubicBezTo>
                    <a:cubicBezTo>
                      <a:pt x="-1715" y="86762"/>
                      <a:pt x="42247" y="133589"/>
                      <a:pt x="98243" y="135356"/>
                    </a:cubicBezTo>
                    <a:cubicBezTo>
                      <a:pt x="154240" y="137122"/>
                      <a:pt x="201066" y="93160"/>
                      <a:pt x="202833" y="37164"/>
                    </a:cubicBezTo>
                    <a:cubicBezTo>
                      <a:pt x="203232" y="24522"/>
                      <a:pt x="201263" y="11918"/>
                      <a:pt x="197029" y="0"/>
                    </a:cubicBezTo>
                    <a:cubicBezTo>
                      <a:pt x="203982" y="27337"/>
                      <a:pt x="171501" y="85249"/>
                      <a:pt x="116542" y="99250"/>
                    </a:cubicBezTo>
                    <a:close/>
                  </a:path>
                </a:pathLst>
              </a:custGeom>
              <a:solidFill>
                <a:srgbClr val="132B4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4" name="Freeform: Shape 1263">
                <a:extLst>
                  <a:ext uri="{FF2B5EF4-FFF2-40B4-BE49-F238E27FC236}">
                    <a16:creationId xmlns:a16="http://schemas.microsoft.com/office/drawing/2014/main" id="{49BB1E06-6CF0-F0CA-2586-F60B9FD2DE06}"/>
                  </a:ext>
                </a:extLst>
              </p:cNvPr>
              <p:cNvSpPr/>
              <p:nvPr/>
            </p:nvSpPr>
            <p:spPr>
              <a:xfrm rot="-5390400">
                <a:off x="4854007" y="2699846"/>
                <a:ext cx="306704" cy="306704"/>
              </a:xfrm>
              <a:custGeom>
                <a:avLst/>
                <a:gdLst>
                  <a:gd name="connsiteX0" fmla="*/ 306705 w 306704"/>
                  <a:gd name="connsiteY0" fmla="*/ 153352 h 306704"/>
                  <a:gd name="connsiteX1" fmla="*/ 153353 w 306704"/>
                  <a:gd name="connsiteY1" fmla="*/ 306705 h 306704"/>
                  <a:gd name="connsiteX2" fmla="*/ 0 w 306704"/>
                  <a:gd name="connsiteY2" fmla="*/ 153352 h 306704"/>
                  <a:gd name="connsiteX3" fmla="*/ 153353 w 306704"/>
                  <a:gd name="connsiteY3" fmla="*/ 0 h 306704"/>
                  <a:gd name="connsiteX4" fmla="*/ 306705 w 306704"/>
                  <a:gd name="connsiteY4" fmla="*/ 153352 h 30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04" h="306704">
                    <a:moveTo>
                      <a:pt x="306705" y="153352"/>
                    </a:moveTo>
                    <a:cubicBezTo>
                      <a:pt x="306705" y="238047"/>
                      <a:pt x="238047" y="306705"/>
                      <a:pt x="153353" y="306705"/>
                    </a:cubicBezTo>
                    <a:cubicBezTo>
                      <a:pt x="68658" y="306705"/>
                      <a:pt x="0" y="238047"/>
                      <a:pt x="0" y="153352"/>
                    </a:cubicBezTo>
                    <a:cubicBezTo>
                      <a:pt x="0" y="68658"/>
                      <a:pt x="68658" y="0"/>
                      <a:pt x="153353" y="0"/>
                    </a:cubicBezTo>
                    <a:cubicBezTo>
                      <a:pt x="238047" y="0"/>
                      <a:pt x="306705" y="68658"/>
                      <a:pt x="306705" y="153352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5" name="Freeform: Shape 1264">
                <a:extLst>
                  <a:ext uri="{FF2B5EF4-FFF2-40B4-BE49-F238E27FC236}">
                    <a16:creationId xmlns:a16="http://schemas.microsoft.com/office/drawing/2014/main" id="{1340E96C-8F8C-ECEE-C170-D4100F5D3F24}"/>
                  </a:ext>
                </a:extLst>
              </p:cNvPr>
              <p:cNvSpPr/>
              <p:nvPr/>
            </p:nvSpPr>
            <p:spPr>
              <a:xfrm rot="-5390400">
                <a:off x="4854007" y="2699846"/>
                <a:ext cx="306704" cy="306704"/>
              </a:xfrm>
              <a:custGeom>
                <a:avLst/>
                <a:gdLst>
                  <a:gd name="connsiteX0" fmla="*/ 306705 w 306704"/>
                  <a:gd name="connsiteY0" fmla="*/ 153352 h 306704"/>
                  <a:gd name="connsiteX1" fmla="*/ 153353 w 306704"/>
                  <a:gd name="connsiteY1" fmla="*/ 306705 h 306704"/>
                  <a:gd name="connsiteX2" fmla="*/ 0 w 306704"/>
                  <a:gd name="connsiteY2" fmla="*/ 153352 h 306704"/>
                  <a:gd name="connsiteX3" fmla="*/ 153353 w 306704"/>
                  <a:gd name="connsiteY3" fmla="*/ 0 h 306704"/>
                  <a:gd name="connsiteX4" fmla="*/ 306705 w 306704"/>
                  <a:gd name="connsiteY4" fmla="*/ 153352 h 30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04" h="306704">
                    <a:moveTo>
                      <a:pt x="306705" y="153352"/>
                    </a:moveTo>
                    <a:cubicBezTo>
                      <a:pt x="306705" y="238047"/>
                      <a:pt x="238047" y="306705"/>
                      <a:pt x="153353" y="306705"/>
                    </a:cubicBezTo>
                    <a:cubicBezTo>
                      <a:pt x="68658" y="306705"/>
                      <a:pt x="0" y="238047"/>
                      <a:pt x="0" y="153352"/>
                    </a:cubicBezTo>
                    <a:cubicBezTo>
                      <a:pt x="0" y="68658"/>
                      <a:pt x="68658" y="0"/>
                      <a:pt x="153353" y="0"/>
                    </a:cubicBezTo>
                    <a:cubicBezTo>
                      <a:pt x="238047" y="0"/>
                      <a:pt x="306705" y="68658"/>
                      <a:pt x="306705" y="153352"/>
                    </a:cubicBez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6" name="Freeform: Shape 1265">
                <a:extLst>
                  <a:ext uri="{FF2B5EF4-FFF2-40B4-BE49-F238E27FC236}">
                    <a16:creationId xmlns:a16="http://schemas.microsoft.com/office/drawing/2014/main" id="{92746643-EC18-BE96-3A91-BE6F6E23EFDA}"/>
                  </a:ext>
                </a:extLst>
              </p:cNvPr>
              <p:cNvSpPr/>
              <p:nvPr/>
            </p:nvSpPr>
            <p:spPr>
              <a:xfrm>
                <a:off x="4854143" y="2802374"/>
                <a:ext cx="306515" cy="204165"/>
              </a:xfrm>
              <a:custGeom>
                <a:avLst/>
                <a:gdLst>
                  <a:gd name="connsiteX0" fmla="*/ 176084 w 306515"/>
                  <a:gd name="connsiteY0" fmla="*/ 150019 h 204165"/>
                  <a:gd name="connsiteX1" fmla="*/ 62 w 306515"/>
                  <a:gd name="connsiteY1" fmla="*/ 46577 h 204165"/>
                  <a:gd name="connsiteX2" fmla="*/ 148929 w 306515"/>
                  <a:gd name="connsiteY2" fmla="*/ 204103 h 204165"/>
                  <a:gd name="connsiteX3" fmla="*/ 306454 w 306515"/>
                  <a:gd name="connsiteY3" fmla="*/ 55237 h 204165"/>
                  <a:gd name="connsiteX4" fmla="*/ 297814 w 306515"/>
                  <a:gd name="connsiteY4" fmla="*/ 0 h 204165"/>
                  <a:gd name="connsiteX5" fmla="*/ 176084 w 306515"/>
                  <a:gd name="connsiteY5" fmla="*/ 150019 h 2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6515" h="204165">
                    <a:moveTo>
                      <a:pt x="176084" y="150019"/>
                    </a:moveTo>
                    <a:cubicBezTo>
                      <a:pt x="97979" y="169926"/>
                      <a:pt x="26161" y="120586"/>
                      <a:pt x="62" y="46577"/>
                    </a:cubicBezTo>
                    <a:cubicBezTo>
                      <a:pt x="-2329" y="131185"/>
                      <a:pt x="64321" y="201712"/>
                      <a:pt x="148929" y="204103"/>
                    </a:cubicBezTo>
                    <a:cubicBezTo>
                      <a:pt x="233537" y="206494"/>
                      <a:pt x="304063" y="139844"/>
                      <a:pt x="306454" y="55237"/>
                    </a:cubicBezTo>
                    <a:cubicBezTo>
                      <a:pt x="306985" y="36450"/>
                      <a:pt x="304056" y="17727"/>
                      <a:pt x="297814" y="0"/>
                    </a:cubicBezTo>
                    <a:cubicBezTo>
                      <a:pt x="308291" y="41243"/>
                      <a:pt x="259142" y="128873"/>
                      <a:pt x="176084" y="150019"/>
                    </a:cubicBezTo>
                    <a:close/>
                  </a:path>
                </a:pathLst>
              </a:custGeom>
              <a:solidFill>
                <a:srgbClr val="132B4C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55819588-E3C6-7B3C-8E3C-FC5BC80739A5}"/>
                  </a:ext>
                </a:extLst>
              </p:cNvPr>
              <p:cNvSpPr/>
              <p:nvPr/>
            </p:nvSpPr>
            <p:spPr>
              <a:xfrm>
                <a:off x="4823821" y="2928675"/>
                <a:ext cx="306704" cy="306704"/>
              </a:xfrm>
              <a:custGeom>
                <a:avLst/>
                <a:gdLst>
                  <a:gd name="connsiteX0" fmla="*/ 306705 w 306704"/>
                  <a:gd name="connsiteY0" fmla="*/ 153353 h 306704"/>
                  <a:gd name="connsiteX1" fmla="*/ 153352 w 306704"/>
                  <a:gd name="connsiteY1" fmla="*/ 306705 h 306704"/>
                  <a:gd name="connsiteX2" fmla="*/ 0 w 306704"/>
                  <a:gd name="connsiteY2" fmla="*/ 153353 h 306704"/>
                  <a:gd name="connsiteX3" fmla="*/ 153352 w 306704"/>
                  <a:gd name="connsiteY3" fmla="*/ 0 h 306704"/>
                  <a:gd name="connsiteX4" fmla="*/ 306705 w 306704"/>
                  <a:gd name="connsiteY4" fmla="*/ 153353 h 30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04" h="306704">
                    <a:moveTo>
                      <a:pt x="306705" y="153353"/>
                    </a:moveTo>
                    <a:cubicBezTo>
                      <a:pt x="306705" y="238047"/>
                      <a:pt x="238047" y="306705"/>
                      <a:pt x="153352" y="306705"/>
                    </a:cubicBezTo>
                    <a:cubicBezTo>
                      <a:pt x="68658" y="306705"/>
                      <a:pt x="0" y="238047"/>
                      <a:pt x="0" y="153353"/>
                    </a:cubicBezTo>
                    <a:cubicBezTo>
                      <a:pt x="0" y="68658"/>
                      <a:pt x="68658" y="0"/>
                      <a:pt x="153352" y="0"/>
                    </a:cubicBezTo>
                    <a:cubicBezTo>
                      <a:pt x="238047" y="0"/>
                      <a:pt x="306705" y="68658"/>
                      <a:pt x="306705" y="153353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8" name="Freeform: Shape 1267">
                <a:extLst>
                  <a:ext uri="{FF2B5EF4-FFF2-40B4-BE49-F238E27FC236}">
                    <a16:creationId xmlns:a16="http://schemas.microsoft.com/office/drawing/2014/main" id="{42CEC933-734C-E0CB-C2A0-C154C7EECC9F}"/>
                  </a:ext>
                </a:extLst>
              </p:cNvPr>
              <p:cNvSpPr/>
              <p:nvPr/>
            </p:nvSpPr>
            <p:spPr>
              <a:xfrm>
                <a:off x="4823846" y="3031069"/>
                <a:ext cx="306706" cy="204525"/>
              </a:xfrm>
              <a:custGeom>
                <a:avLst/>
                <a:gdLst>
                  <a:gd name="connsiteX0" fmla="*/ 176187 w 306706"/>
                  <a:gd name="connsiteY0" fmla="*/ 150019 h 204525"/>
                  <a:gd name="connsiteX1" fmla="*/ 70 w 306706"/>
                  <a:gd name="connsiteY1" fmla="*/ 46577 h 204525"/>
                  <a:gd name="connsiteX2" fmla="*/ 148760 w 306706"/>
                  <a:gd name="connsiteY2" fmla="*/ 204455 h 204525"/>
                  <a:gd name="connsiteX3" fmla="*/ 306638 w 306706"/>
                  <a:gd name="connsiteY3" fmla="*/ 55765 h 204525"/>
                  <a:gd name="connsiteX4" fmla="*/ 297917 w 306706"/>
                  <a:gd name="connsiteY4" fmla="*/ 0 h 204525"/>
                  <a:gd name="connsiteX5" fmla="*/ 176187 w 306706"/>
                  <a:gd name="connsiteY5" fmla="*/ 150019 h 20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6706" h="204525">
                    <a:moveTo>
                      <a:pt x="176187" y="150019"/>
                    </a:moveTo>
                    <a:cubicBezTo>
                      <a:pt x="97987" y="169926"/>
                      <a:pt x="26264" y="120587"/>
                      <a:pt x="70" y="46577"/>
                    </a:cubicBezTo>
                    <a:cubicBezTo>
                      <a:pt x="-2467" y="131233"/>
                      <a:pt x="64103" y="201918"/>
                      <a:pt x="148760" y="204455"/>
                    </a:cubicBezTo>
                    <a:cubicBezTo>
                      <a:pt x="233416" y="206992"/>
                      <a:pt x="304100" y="140422"/>
                      <a:pt x="306638" y="55765"/>
                    </a:cubicBezTo>
                    <a:cubicBezTo>
                      <a:pt x="307206" y="36797"/>
                      <a:pt x="304249" y="17889"/>
                      <a:pt x="297917" y="0"/>
                    </a:cubicBezTo>
                    <a:cubicBezTo>
                      <a:pt x="308395" y="41243"/>
                      <a:pt x="259246" y="128873"/>
                      <a:pt x="176187" y="15001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9" name="Freeform: Shape 1268">
                <a:extLst>
                  <a:ext uri="{FF2B5EF4-FFF2-40B4-BE49-F238E27FC236}">
                    <a16:creationId xmlns:a16="http://schemas.microsoft.com/office/drawing/2014/main" id="{D53C4684-8628-966A-01B2-2F49F7D88708}"/>
                  </a:ext>
                </a:extLst>
              </p:cNvPr>
              <p:cNvSpPr/>
              <p:nvPr/>
            </p:nvSpPr>
            <p:spPr>
              <a:xfrm rot="-5293200">
                <a:off x="4715450" y="2937768"/>
                <a:ext cx="202882" cy="202882"/>
              </a:xfrm>
              <a:custGeom>
                <a:avLst/>
                <a:gdLst>
                  <a:gd name="connsiteX0" fmla="*/ 202882 w 202882"/>
                  <a:gd name="connsiteY0" fmla="*/ 101441 h 202882"/>
                  <a:gd name="connsiteX1" fmla="*/ 101441 w 202882"/>
                  <a:gd name="connsiteY1" fmla="*/ 202882 h 202882"/>
                  <a:gd name="connsiteX2" fmla="*/ 0 w 202882"/>
                  <a:gd name="connsiteY2" fmla="*/ 101441 h 202882"/>
                  <a:gd name="connsiteX3" fmla="*/ 101441 w 202882"/>
                  <a:gd name="connsiteY3" fmla="*/ 0 h 202882"/>
                  <a:gd name="connsiteX4" fmla="*/ 202882 w 202882"/>
                  <a:gd name="connsiteY4" fmla="*/ 101441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82" h="202882">
                    <a:moveTo>
                      <a:pt x="202882" y="101441"/>
                    </a:moveTo>
                    <a:cubicBezTo>
                      <a:pt x="202882" y="157466"/>
                      <a:pt x="157466" y="202882"/>
                      <a:pt x="101441" y="202882"/>
                    </a:cubicBezTo>
                    <a:cubicBezTo>
                      <a:pt x="45417" y="202882"/>
                      <a:pt x="0" y="157466"/>
                      <a:pt x="0" y="101441"/>
                    </a:cubicBezTo>
                    <a:cubicBezTo>
                      <a:pt x="0" y="45417"/>
                      <a:pt x="45417" y="0"/>
                      <a:pt x="101441" y="0"/>
                    </a:cubicBezTo>
                    <a:cubicBezTo>
                      <a:pt x="157466" y="0"/>
                      <a:pt x="202882" y="45417"/>
                      <a:pt x="202882" y="101441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0" name="Freeform: Shape 1269">
                <a:extLst>
                  <a:ext uri="{FF2B5EF4-FFF2-40B4-BE49-F238E27FC236}">
                    <a16:creationId xmlns:a16="http://schemas.microsoft.com/office/drawing/2014/main" id="{79283162-8EFB-90CF-D2BD-D4CDD91D6718}"/>
                  </a:ext>
                </a:extLst>
              </p:cNvPr>
              <p:cNvSpPr/>
              <p:nvPr/>
            </p:nvSpPr>
            <p:spPr>
              <a:xfrm rot="-5293200">
                <a:off x="4715450" y="2937768"/>
                <a:ext cx="202882" cy="202882"/>
              </a:xfrm>
              <a:custGeom>
                <a:avLst/>
                <a:gdLst>
                  <a:gd name="connsiteX0" fmla="*/ 202882 w 202882"/>
                  <a:gd name="connsiteY0" fmla="*/ 101441 h 202882"/>
                  <a:gd name="connsiteX1" fmla="*/ 101441 w 202882"/>
                  <a:gd name="connsiteY1" fmla="*/ 202882 h 202882"/>
                  <a:gd name="connsiteX2" fmla="*/ 0 w 202882"/>
                  <a:gd name="connsiteY2" fmla="*/ 101441 h 202882"/>
                  <a:gd name="connsiteX3" fmla="*/ 101441 w 202882"/>
                  <a:gd name="connsiteY3" fmla="*/ 0 h 202882"/>
                  <a:gd name="connsiteX4" fmla="*/ 202882 w 202882"/>
                  <a:gd name="connsiteY4" fmla="*/ 101441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82" h="202882">
                    <a:moveTo>
                      <a:pt x="202882" y="101441"/>
                    </a:moveTo>
                    <a:cubicBezTo>
                      <a:pt x="202882" y="157466"/>
                      <a:pt x="157466" y="202882"/>
                      <a:pt x="101441" y="202882"/>
                    </a:cubicBezTo>
                    <a:cubicBezTo>
                      <a:pt x="45417" y="202882"/>
                      <a:pt x="0" y="157466"/>
                      <a:pt x="0" y="101441"/>
                    </a:cubicBezTo>
                    <a:cubicBezTo>
                      <a:pt x="0" y="45417"/>
                      <a:pt x="45417" y="0"/>
                      <a:pt x="101441" y="0"/>
                    </a:cubicBezTo>
                    <a:cubicBezTo>
                      <a:pt x="157466" y="0"/>
                      <a:pt x="202882" y="45417"/>
                      <a:pt x="202882" y="101441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1" name="Freeform: Shape 1270">
                <a:extLst>
                  <a:ext uri="{FF2B5EF4-FFF2-40B4-BE49-F238E27FC236}">
                    <a16:creationId xmlns:a16="http://schemas.microsoft.com/office/drawing/2014/main" id="{F64DCA11-1A84-9BD2-1AD3-D2109CAA967F}"/>
                  </a:ext>
                </a:extLst>
              </p:cNvPr>
              <p:cNvSpPr/>
              <p:nvPr/>
            </p:nvSpPr>
            <p:spPr>
              <a:xfrm>
                <a:off x="4715576" y="3005542"/>
                <a:ext cx="202692" cy="135055"/>
              </a:xfrm>
              <a:custGeom>
                <a:avLst/>
                <a:gdLst>
                  <a:gd name="connsiteX0" fmla="*/ 116436 w 202692"/>
                  <a:gd name="connsiteY0" fmla="*/ 99251 h 135055"/>
                  <a:gd name="connsiteX1" fmla="*/ 41 w 202692"/>
                  <a:gd name="connsiteY1" fmla="*/ 30861 h 135055"/>
                  <a:gd name="connsiteX2" fmla="*/ 98499 w 202692"/>
                  <a:gd name="connsiteY2" fmla="*/ 135015 h 135055"/>
                  <a:gd name="connsiteX3" fmla="*/ 202653 w 202692"/>
                  <a:gd name="connsiteY3" fmla="*/ 36557 h 135055"/>
                  <a:gd name="connsiteX4" fmla="*/ 196923 w 202692"/>
                  <a:gd name="connsiteY4" fmla="*/ 0 h 135055"/>
                  <a:gd name="connsiteX5" fmla="*/ 116436 w 202692"/>
                  <a:gd name="connsiteY5" fmla="*/ 99251 h 135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692" h="135055">
                    <a:moveTo>
                      <a:pt x="116436" y="99251"/>
                    </a:moveTo>
                    <a:cubicBezTo>
                      <a:pt x="64716" y="112395"/>
                      <a:pt x="17281" y="80201"/>
                      <a:pt x="41" y="30861"/>
                    </a:cubicBezTo>
                    <a:cubicBezTo>
                      <a:pt x="-1532" y="86811"/>
                      <a:pt x="42549" y="133442"/>
                      <a:pt x="98499" y="135015"/>
                    </a:cubicBezTo>
                    <a:cubicBezTo>
                      <a:pt x="154449" y="136588"/>
                      <a:pt x="201080" y="92506"/>
                      <a:pt x="202653" y="36557"/>
                    </a:cubicBezTo>
                    <a:cubicBezTo>
                      <a:pt x="203002" y="24123"/>
                      <a:pt x="201060" y="11731"/>
                      <a:pt x="196923" y="0"/>
                    </a:cubicBezTo>
                    <a:cubicBezTo>
                      <a:pt x="204066" y="27337"/>
                      <a:pt x="171396" y="85249"/>
                      <a:pt x="116436" y="99251"/>
                    </a:cubicBezTo>
                    <a:close/>
                  </a:path>
                </a:pathLst>
              </a:custGeom>
              <a:solidFill>
                <a:srgbClr val="132B4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2" name="Freeform: Shape 1271">
                <a:extLst>
                  <a:ext uri="{FF2B5EF4-FFF2-40B4-BE49-F238E27FC236}">
                    <a16:creationId xmlns:a16="http://schemas.microsoft.com/office/drawing/2014/main" id="{88483C79-04CE-E660-3BBF-32C1DE8828AF}"/>
                  </a:ext>
                </a:extLst>
              </p:cNvPr>
              <p:cNvSpPr/>
              <p:nvPr/>
            </p:nvSpPr>
            <p:spPr>
              <a:xfrm>
                <a:off x="3811855" y="2356813"/>
                <a:ext cx="2422632" cy="1538652"/>
              </a:xfrm>
              <a:custGeom>
                <a:avLst/>
                <a:gdLst>
                  <a:gd name="connsiteX0" fmla="*/ 2187256 w 2422632"/>
                  <a:gd name="connsiteY0" fmla="*/ 1538650 h 1538652"/>
                  <a:gd name="connsiteX1" fmla="*/ 2164110 w 2422632"/>
                  <a:gd name="connsiteY1" fmla="*/ 1538173 h 1538652"/>
                  <a:gd name="connsiteX2" fmla="*/ 2155919 w 2422632"/>
                  <a:gd name="connsiteY2" fmla="*/ 1529410 h 1538652"/>
                  <a:gd name="connsiteX3" fmla="*/ 2164682 w 2422632"/>
                  <a:gd name="connsiteY3" fmla="*/ 1521219 h 1538652"/>
                  <a:gd name="connsiteX4" fmla="*/ 2248407 w 2422632"/>
                  <a:gd name="connsiteY4" fmla="*/ 1518171 h 1538652"/>
                  <a:gd name="connsiteX5" fmla="*/ 2257884 w 2422632"/>
                  <a:gd name="connsiteY5" fmla="*/ 1525553 h 1538652"/>
                  <a:gd name="connsiteX6" fmla="*/ 2250502 w 2422632"/>
                  <a:gd name="connsiteY6" fmla="*/ 1535030 h 1538652"/>
                  <a:gd name="connsiteX7" fmla="*/ 2187256 w 2422632"/>
                  <a:gd name="connsiteY7" fmla="*/ 1538650 h 1538652"/>
                  <a:gd name="connsiteX8" fmla="*/ 2079338 w 2422632"/>
                  <a:gd name="connsiteY8" fmla="*/ 1531125 h 1538652"/>
                  <a:gd name="connsiteX9" fmla="*/ 2078195 w 2422632"/>
                  <a:gd name="connsiteY9" fmla="*/ 1531125 h 1538652"/>
                  <a:gd name="connsiteX10" fmla="*/ 1993613 w 2422632"/>
                  <a:gd name="connsiteY10" fmla="*/ 1517218 h 1538652"/>
                  <a:gd name="connsiteX11" fmla="*/ 1987763 w 2422632"/>
                  <a:gd name="connsiteY11" fmla="*/ 1506599 h 1538652"/>
                  <a:gd name="connsiteX12" fmla="*/ 1996851 w 2422632"/>
                  <a:gd name="connsiteY12" fmla="*/ 1500454 h 1538652"/>
                  <a:gd name="connsiteX13" fmla="*/ 2080385 w 2422632"/>
                  <a:gd name="connsiteY13" fmla="*/ 1514170 h 1538652"/>
                  <a:gd name="connsiteX14" fmla="*/ 2087608 w 2422632"/>
                  <a:gd name="connsiteY14" fmla="*/ 1523907 h 1538652"/>
                  <a:gd name="connsiteX15" fmla="*/ 2079337 w 2422632"/>
                  <a:gd name="connsiteY15" fmla="*/ 1531220 h 1538652"/>
                  <a:gd name="connsiteX16" fmla="*/ 2331464 w 2422632"/>
                  <a:gd name="connsiteY16" fmla="*/ 1513980 h 1538652"/>
                  <a:gd name="connsiteX17" fmla="*/ 2323749 w 2422632"/>
                  <a:gd name="connsiteY17" fmla="*/ 1508932 h 1538652"/>
                  <a:gd name="connsiteX18" fmla="*/ 2327983 w 2422632"/>
                  <a:gd name="connsiteY18" fmla="*/ 1497715 h 1538652"/>
                  <a:gd name="connsiteX19" fmla="*/ 2328036 w 2422632"/>
                  <a:gd name="connsiteY19" fmla="*/ 1497692 h 1538652"/>
                  <a:gd name="connsiteX20" fmla="*/ 2350991 w 2422632"/>
                  <a:gd name="connsiteY20" fmla="*/ 1485309 h 1538652"/>
                  <a:gd name="connsiteX21" fmla="*/ 2370041 w 2422632"/>
                  <a:gd name="connsiteY21" fmla="*/ 1470641 h 1538652"/>
                  <a:gd name="connsiteX22" fmla="*/ 2389091 w 2422632"/>
                  <a:gd name="connsiteY22" fmla="*/ 1447400 h 1538652"/>
                  <a:gd name="connsiteX23" fmla="*/ 2400306 w 2422632"/>
                  <a:gd name="connsiteY23" fmla="*/ 1442797 h 1538652"/>
                  <a:gd name="connsiteX24" fmla="*/ 2404909 w 2422632"/>
                  <a:gd name="connsiteY24" fmla="*/ 1454013 h 1538652"/>
                  <a:gd name="connsiteX25" fmla="*/ 2403188 w 2422632"/>
                  <a:gd name="connsiteY25" fmla="*/ 1456639 h 1538652"/>
                  <a:gd name="connsiteX26" fmla="*/ 2381281 w 2422632"/>
                  <a:gd name="connsiteY26" fmla="*/ 1483309 h 1538652"/>
                  <a:gd name="connsiteX27" fmla="*/ 2359945 w 2422632"/>
                  <a:gd name="connsiteY27" fmla="*/ 1499978 h 1538652"/>
                  <a:gd name="connsiteX28" fmla="*/ 2334894 w 2422632"/>
                  <a:gd name="connsiteY28" fmla="*/ 1513598 h 1538652"/>
                  <a:gd name="connsiteX29" fmla="*/ 2331655 w 2422632"/>
                  <a:gd name="connsiteY29" fmla="*/ 1513789 h 1538652"/>
                  <a:gd name="connsiteX30" fmla="*/ 1912364 w 2422632"/>
                  <a:gd name="connsiteY30" fmla="*/ 1498645 h 1538652"/>
                  <a:gd name="connsiteX31" fmla="*/ 1910269 w 2422632"/>
                  <a:gd name="connsiteY31" fmla="*/ 1498645 h 1538652"/>
                  <a:gd name="connsiteX32" fmla="*/ 1827687 w 2422632"/>
                  <a:gd name="connsiteY32" fmla="*/ 1476261 h 1538652"/>
                  <a:gd name="connsiteX33" fmla="*/ 1821877 w 2422632"/>
                  <a:gd name="connsiteY33" fmla="*/ 1465688 h 1538652"/>
                  <a:gd name="connsiteX34" fmla="*/ 1832347 w 2422632"/>
                  <a:gd name="connsiteY34" fmla="*/ 1459848 h 1538652"/>
                  <a:gd name="connsiteX35" fmla="*/ 1832450 w 2422632"/>
                  <a:gd name="connsiteY35" fmla="*/ 1459878 h 1538652"/>
                  <a:gd name="connsiteX36" fmla="*/ 1914365 w 2422632"/>
                  <a:gd name="connsiteY36" fmla="*/ 1482166 h 1538652"/>
                  <a:gd name="connsiteX37" fmla="*/ 1920673 w 2422632"/>
                  <a:gd name="connsiteY37" fmla="*/ 1492361 h 1538652"/>
                  <a:gd name="connsiteX38" fmla="*/ 1920651 w 2422632"/>
                  <a:gd name="connsiteY38" fmla="*/ 1492453 h 1538652"/>
                  <a:gd name="connsiteX39" fmla="*/ 1912269 w 2422632"/>
                  <a:gd name="connsiteY39" fmla="*/ 1498645 h 1538652"/>
                  <a:gd name="connsiteX40" fmla="*/ 1748725 w 2422632"/>
                  <a:gd name="connsiteY40" fmla="*/ 1451020 h 1538652"/>
                  <a:gd name="connsiteX41" fmla="*/ 1746058 w 2422632"/>
                  <a:gd name="connsiteY41" fmla="*/ 1451020 h 1538652"/>
                  <a:gd name="connsiteX42" fmla="*/ 1665286 w 2422632"/>
                  <a:gd name="connsiteY42" fmla="*/ 1423016 h 1538652"/>
                  <a:gd name="connsiteX43" fmla="*/ 1660142 w 2422632"/>
                  <a:gd name="connsiteY43" fmla="*/ 1412158 h 1538652"/>
                  <a:gd name="connsiteX44" fmla="*/ 1670946 w 2422632"/>
                  <a:gd name="connsiteY44" fmla="*/ 1406960 h 1538652"/>
                  <a:gd name="connsiteX45" fmla="*/ 1671096 w 2422632"/>
                  <a:gd name="connsiteY45" fmla="*/ 1407014 h 1538652"/>
                  <a:gd name="connsiteX46" fmla="*/ 1751392 w 2422632"/>
                  <a:gd name="connsiteY46" fmla="*/ 1434827 h 1538652"/>
                  <a:gd name="connsiteX47" fmla="*/ 1756821 w 2422632"/>
                  <a:gd name="connsiteY47" fmla="*/ 1445590 h 1538652"/>
                  <a:gd name="connsiteX48" fmla="*/ 1748630 w 2422632"/>
                  <a:gd name="connsiteY48" fmla="*/ 1450924 h 1538652"/>
                  <a:gd name="connsiteX49" fmla="*/ 1588419 w 2422632"/>
                  <a:gd name="connsiteY49" fmla="*/ 1393108 h 1538652"/>
                  <a:gd name="connsiteX50" fmla="*/ 1585371 w 2422632"/>
                  <a:gd name="connsiteY50" fmla="*/ 1392441 h 1538652"/>
                  <a:gd name="connsiteX51" fmla="*/ 1506218 w 2422632"/>
                  <a:gd name="connsiteY51" fmla="*/ 1360342 h 1538652"/>
                  <a:gd name="connsiteX52" fmla="*/ 1501646 w 2422632"/>
                  <a:gd name="connsiteY52" fmla="*/ 1349197 h 1538652"/>
                  <a:gd name="connsiteX53" fmla="*/ 1512791 w 2422632"/>
                  <a:gd name="connsiteY53" fmla="*/ 1344625 h 1538652"/>
                  <a:gd name="connsiteX54" fmla="*/ 1591562 w 2422632"/>
                  <a:gd name="connsiteY54" fmla="*/ 1376629 h 1538652"/>
                  <a:gd name="connsiteX55" fmla="*/ 1596420 w 2422632"/>
                  <a:gd name="connsiteY55" fmla="*/ 1387678 h 1538652"/>
                  <a:gd name="connsiteX56" fmla="*/ 1588324 w 2422632"/>
                  <a:gd name="connsiteY56" fmla="*/ 1393012 h 1538652"/>
                  <a:gd name="connsiteX57" fmla="*/ 2414141 w 2422632"/>
                  <a:gd name="connsiteY57" fmla="*/ 1381487 h 1538652"/>
                  <a:gd name="connsiteX58" fmla="*/ 2405569 w 2422632"/>
                  <a:gd name="connsiteY58" fmla="*/ 1373391 h 1538652"/>
                  <a:gd name="connsiteX59" fmla="*/ 2386043 w 2422632"/>
                  <a:gd name="connsiteY59" fmla="*/ 1293762 h 1538652"/>
                  <a:gd name="connsiteX60" fmla="*/ 2390749 w 2422632"/>
                  <a:gd name="connsiteY60" fmla="*/ 1282735 h 1538652"/>
                  <a:gd name="connsiteX61" fmla="*/ 2390805 w 2422632"/>
                  <a:gd name="connsiteY61" fmla="*/ 1282713 h 1538652"/>
                  <a:gd name="connsiteX62" fmla="*/ 2401779 w 2422632"/>
                  <a:gd name="connsiteY62" fmla="*/ 1287195 h 1538652"/>
                  <a:gd name="connsiteX63" fmla="*/ 2401854 w 2422632"/>
                  <a:gd name="connsiteY63" fmla="*/ 1287380 h 1538652"/>
                  <a:gd name="connsiteX64" fmla="*/ 2422618 w 2422632"/>
                  <a:gd name="connsiteY64" fmla="*/ 1372533 h 1538652"/>
                  <a:gd name="connsiteX65" fmla="*/ 2414639 w 2422632"/>
                  <a:gd name="connsiteY65" fmla="*/ 1381481 h 1538652"/>
                  <a:gd name="connsiteX66" fmla="*/ 2414522 w 2422632"/>
                  <a:gd name="connsiteY66" fmla="*/ 1381487 h 1538652"/>
                  <a:gd name="connsiteX67" fmla="*/ 1431638 w 2422632"/>
                  <a:gd name="connsiteY67" fmla="*/ 1327099 h 1538652"/>
                  <a:gd name="connsiteX68" fmla="*/ 1428113 w 2422632"/>
                  <a:gd name="connsiteY68" fmla="*/ 1326433 h 1538652"/>
                  <a:gd name="connsiteX69" fmla="*/ 1350485 w 2422632"/>
                  <a:gd name="connsiteY69" fmla="*/ 1290904 h 1538652"/>
                  <a:gd name="connsiteX70" fmla="*/ 1346389 w 2422632"/>
                  <a:gd name="connsiteY70" fmla="*/ 1279570 h 1538652"/>
                  <a:gd name="connsiteX71" fmla="*/ 1357724 w 2422632"/>
                  <a:gd name="connsiteY71" fmla="*/ 1275474 h 1538652"/>
                  <a:gd name="connsiteX72" fmla="*/ 1435067 w 2422632"/>
                  <a:gd name="connsiteY72" fmla="*/ 1310812 h 1538652"/>
                  <a:gd name="connsiteX73" fmla="*/ 1439585 w 2422632"/>
                  <a:gd name="connsiteY73" fmla="*/ 1321916 h 1538652"/>
                  <a:gd name="connsiteX74" fmla="*/ 1431638 w 2422632"/>
                  <a:gd name="connsiteY74" fmla="*/ 1327100 h 1538652"/>
                  <a:gd name="connsiteX75" fmla="*/ 1277333 w 2422632"/>
                  <a:gd name="connsiteY75" fmla="*/ 1254709 h 1538652"/>
                  <a:gd name="connsiteX76" fmla="*/ 1273523 w 2422632"/>
                  <a:gd name="connsiteY76" fmla="*/ 1253852 h 1538652"/>
                  <a:gd name="connsiteX77" fmla="*/ 1225898 w 2422632"/>
                  <a:gd name="connsiteY77" fmla="*/ 1230230 h 1538652"/>
                  <a:gd name="connsiteX78" fmla="*/ 1197323 w 2422632"/>
                  <a:gd name="connsiteY78" fmla="*/ 1215276 h 1538652"/>
                  <a:gd name="connsiteX79" fmla="*/ 1193798 w 2422632"/>
                  <a:gd name="connsiteY79" fmla="*/ 1203751 h 1538652"/>
                  <a:gd name="connsiteX80" fmla="*/ 1205324 w 2422632"/>
                  <a:gd name="connsiteY80" fmla="*/ 1200226 h 1538652"/>
                  <a:gd name="connsiteX81" fmla="*/ 1233899 w 2422632"/>
                  <a:gd name="connsiteY81" fmla="*/ 1214990 h 1538652"/>
                  <a:gd name="connsiteX82" fmla="*/ 1281047 w 2422632"/>
                  <a:gd name="connsiteY82" fmla="*/ 1238612 h 1538652"/>
                  <a:gd name="connsiteX83" fmla="*/ 1285037 w 2422632"/>
                  <a:gd name="connsiteY83" fmla="*/ 1249775 h 1538652"/>
                  <a:gd name="connsiteX84" fmla="*/ 1284953 w 2422632"/>
                  <a:gd name="connsiteY84" fmla="*/ 1249947 h 1538652"/>
                  <a:gd name="connsiteX85" fmla="*/ 1276856 w 2422632"/>
                  <a:gd name="connsiteY85" fmla="*/ 1254709 h 1538652"/>
                  <a:gd name="connsiteX86" fmla="*/ 2355372 w 2422632"/>
                  <a:gd name="connsiteY86" fmla="*/ 1223372 h 1538652"/>
                  <a:gd name="connsiteX87" fmla="*/ 2348133 w 2422632"/>
                  <a:gd name="connsiteY87" fmla="*/ 1219276 h 1538652"/>
                  <a:gd name="connsiteX88" fmla="*/ 2300508 w 2422632"/>
                  <a:gd name="connsiteY88" fmla="*/ 1149839 h 1538652"/>
                  <a:gd name="connsiteX89" fmla="*/ 2302097 w 2422632"/>
                  <a:gd name="connsiteY89" fmla="*/ 1137956 h 1538652"/>
                  <a:gd name="connsiteX90" fmla="*/ 2302127 w 2422632"/>
                  <a:gd name="connsiteY90" fmla="*/ 1137933 h 1538652"/>
                  <a:gd name="connsiteX91" fmla="*/ 2314129 w 2422632"/>
                  <a:gd name="connsiteY91" fmla="*/ 1139552 h 1538652"/>
                  <a:gd name="connsiteX92" fmla="*/ 2362992 w 2422632"/>
                  <a:gd name="connsiteY92" fmla="*/ 1210323 h 1538652"/>
                  <a:gd name="connsiteX93" fmla="*/ 2360135 w 2422632"/>
                  <a:gd name="connsiteY93" fmla="*/ 1222039 h 1538652"/>
                  <a:gd name="connsiteX94" fmla="*/ 2354896 w 2422632"/>
                  <a:gd name="connsiteY94" fmla="*/ 1223372 h 1538652"/>
                  <a:gd name="connsiteX95" fmla="*/ 1126076 w 2422632"/>
                  <a:gd name="connsiteY95" fmla="*/ 1176223 h 1538652"/>
                  <a:gd name="connsiteX96" fmla="*/ 1121980 w 2422632"/>
                  <a:gd name="connsiteY96" fmla="*/ 1175176 h 1538652"/>
                  <a:gd name="connsiteX97" fmla="*/ 1047113 w 2422632"/>
                  <a:gd name="connsiteY97" fmla="*/ 1134313 h 1538652"/>
                  <a:gd name="connsiteX98" fmla="*/ 1043827 w 2422632"/>
                  <a:gd name="connsiteY98" fmla="*/ 1122741 h 1538652"/>
                  <a:gd name="connsiteX99" fmla="*/ 1055400 w 2422632"/>
                  <a:gd name="connsiteY99" fmla="*/ 1119454 h 1538652"/>
                  <a:gd name="connsiteX100" fmla="*/ 1130076 w 2422632"/>
                  <a:gd name="connsiteY100" fmla="*/ 1160221 h 1538652"/>
                  <a:gd name="connsiteX101" fmla="*/ 1133643 w 2422632"/>
                  <a:gd name="connsiteY101" fmla="*/ 1171667 h 1538652"/>
                  <a:gd name="connsiteX102" fmla="*/ 1133600 w 2422632"/>
                  <a:gd name="connsiteY102" fmla="*/ 1171747 h 1538652"/>
                  <a:gd name="connsiteX103" fmla="*/ 1125599 w 2422632"/>
                  <a:gd name="connsiteY103" fmla="*/ 1176223 h 1538652"/>
                  <a:gd name="connsiteX104" fmla="*/ 977200 w 2422632"/>
                  <a:gd name="connsiteY104" fmla="*/ 1093261 h 1538652"/>
                  <a:gd name="connsiteX105" fmla="*/ 972914 w 2422632"/>
                  <a:gd name="connsiteY105" fmla="*/ 1092118 h 1538652"/>
                  <a:gd name="connsiteX106" fmla="*/ 899666 w 2422632"/>
                  <a:gd name="connsiteY106" fmla="*/ 1048207 h 1538652"/>
                  <a:gd name="connsiteX107" fmla="*/ 896856 w 2422632"/>
                  <a:gd name="connsiteY107" fmla="*/ 1036539 h 1538652"/>
                  <a:gd name="connsiteX108" fmla="*/ 908525 w 2422632"/>
                  <a:gd name="connsiteY108" fmla="*/ 1033729 h 1538652"/>
                  <a:gd name="connsiteX109" fmla="*/ 981486 w 2422632"/>
                  <a:gd name="connsiteY109" fmla="*/ 1077354 h 1538652"/>
                  <a:gd name="connsiteX110" fmla="*/ 984534 w 2422632"/>
                  <a:gd name="connsiteY110" fmla="*/ 1089070 h 1538652"/>
                  <a:gd name="connsiteX111" fmla="*/ 976724 w 2422632"/>
                  <a:gd name="connsiteY111" fmla="*/ 1093261 h 1538652"/>
                  <a:gd name="connsiteX112" fmla="*/ 2252979 w 2422632"/>
                  <a:gd name="connsiteY112" fmla="*/ 1087355 h 1538652"/>
                  <a:gd name="connsiteX113" fmla="*/ 2246597 w 2422632"/>
                  <a:gd name="connsiteY113" fmla="*/ 1084402 h 1538652"/>
                  <a:gd name="connsiteX114" fmla="*/ 2209354 w 2422632"/>
                  <a:gd name="connsiteY114" fmla="*/ 1043445 h 1538652"/>
                  <a:gd name="connsiteX115" fmla="*/ 2189066 w 2422632"/>
                  <a:gd name="connsiteY115" fmla="*/ 1022109 h 1538652"/>
                  <a:gd name="connsiteX116" fmla="*/ 2189256 w 2422632"/>
                  <a:gd name="connsiteY116" fmla="*/ 1010107 h 1538652"/>
                  <a:gd name="connsiteX117" fmla="*/ 2201258 w 2422632"/>
                  <a:gd name="connsiteY117" fmla="*/ 1010298 h 1538652"/>
                  <a:gd name="connsiteX118" fmla="*/ 2221832 w 2422632"/>
                  <a:gd name="connsiteY118" fmla="*/ 1031729 h 1538652"/>
                  <a:gd name="connsiteX119" fmla="*/ 2259455 w 2422632"/>
                  <a:gd name="connsiteY119" fmla="*/ 1073163 h 1538652"/>
                  <a:gd name="connsiteX120" fmla="*/ 2258305 w 2422632"/>
                  <a:gd name="connsiteY120" fmla="*/ 1085367 h 1538652"/>
                  <a:gd name="connsiteX121" fmla="*/ 2252979 w 2422632"/>
                  <a:gd name="connsiteY121" fmla="*/ 1087355 h 1538652"/>
                  <a:gd name="connsiteX122" fmla="*/ 831563 w 2422632"/>
                  <a:gd name="connsiteY122" fmla="*/ 1004392 h 1538652"/>
                  <a:gd name="connsiteX123" fmla="*/ 826991 w 2422632"/>
                  <a:gd name="connsiteY123" fmla="*/ 1003059 h 1538652"/>
                  <a:gd name="connsiteX124" fmla="*/ 755363 w 2422632"/>
                  <a:gd name="connsiteY124" fmla="*/ 956577 h 1538652"/>
                  <a:gd name="connsiteX125" fmla="*/ 753029 w 2422632"/>
                  <a:gd name="connsiteY125" fmla="*/ 944718 h 1538652"/>
                  <a:gd name="connsiteX126" fmla="*/ 764888 w 2422632"/>
                  <a:gd name="connsiteY126" fmla="*/ 942385 h 1538652"/>
                  <a:gd name="connsiteX127" fmla="*/ 836325 w 2422632"/>
                  <a:gd name="connsiteY127" fmla="*/ 988676 h 1538652"/>
                  <a:gd name="connsiteX128" fmla="*/ 838734 w 2422632"/>
                  <a:gd name="connsiteY128" fmla="*/ 1000558 h 1538652"/>
                  <a:gd name="connsiteX129" fmla="*/ 831753 w 2422632"/>
                  <a:gd name="connsiteY129" fmla="*/ 1004392 h 1538652"/>
                  <a:gd name="connsiteX130" fmla="*/ 2134297 w 2422632"/>
                  <a:gd name="connsiteY130" fmla="*/ 964864 h 1538652"/>
                  <a:gd name="connsiteX131" fmla="*/ 2128487 w 2422632"/>
                  <a:gd name="connsiteY131" fmla="*/ 962482 h 1538652"/>
                  <a:gd name="connsiteX132" fmla="*/ 2065812 w 2422632"/>
                  <a:gd name="connsiteY132" fmla="*/ 905332 h 1538652"/>
                  <a:gd name="connsiteX133" fmla="*/ 2066229 w 2422632"/>
                  <a:gd name="connsiteY133" fmla="*/ 893216 h 1538652"/>
                  <a:gd name="connsiteX134" fmla="*/ 2077146 w 2422632"/>
                  <a:gd name="connsiteY134" fmla="*/ 892569 h 1538652"/>
                  <a:gd name="connsiteX135" fmla="*/ 2140203 w 2422632"/>
                  <a:gd name="connsiteY135" fmla="*/ 950386 h 1538652"/>
                  <a:gd name="connsiteX136" fmla="*/ 2140215 w 2422632"/>
                  <a:gd name="connsiteY136" fmla="*/ 962374 h 1538652"/>
                  <a:gd name="connsiteX137" fmla="*/ 2140203 w 2422632"/>
                  <a:gd name="connsiteY137" fmla="*/ 962387 h 1538652"/>
                  <a:gd name="connsiteX138" fmla="*/ 2134011 w 2422632"/>
                  <a:gd name="connsiteY138" fmla="*/ 964864 h 1538652"/>
                  <a:gd name="connsiteX139" fmla="*/ 689450 w 2422632"/>
                  <a:gd name="connsiteY139" fmla="*/ 910190 h 1538652"/>
                  <a:gd name="connsiteX140" fmla="*/ 684592 w 2422632"/>
                  <a:gd name="connsiteY140" fmla="*/ 908666 h 1538652"/>
                  <a:gd name="connsiteX141" fmla="*/ 614774 w 2422632"/>
                  <a:gd name="connsiteY141" fmla="*/ 859422 h 1538652"/>
                  <a:gd name="connsiteX142" fmla="*/ 611624 w 2422632"/>
                  <a:gd name="connsiteY142" fmla="*/ 847715 h 1538652"/>
                  <a:gd name="connsiteX143" fmla="*/ 623332 w 2422632"/>
                  <a:gd name="connsiteY143" fmla="*/ 844566 h 1538652"/>
                  <a:gd name="connsiteX144" fmla="*/ 624775 w 2422632"/>
                  <a:gd name="connsiteY144" fmla="*/ 845611 h 1538652"/>
                  <a:gd name="connsiteX145" fmla="*/ 694212 w 2422632"/>
                  <a:gd name="connsiteY145" fmla="*/ 894664 h 1538652"/>
                  <a:gd name="connsiteX146" fmla="*/ 696403 w 2422632"/>
                  <a:gd name="connsiteY146" fmla="*/ 906571 h 1538652"/>
                  <a:gd name="connsiteX147" fmla="*/ 689164 w 2422632"/>
                  <a:gd name="connsiteY147" fmla="*/ 910190 h 1538652"/>
                  <a:gd name="connsiteX148" fmla="*/ 551147 w 2422632"/>
                  <a:gd name="connsiteY148" fmla="*/ 810463 h 1538652"/>
                  <a:gd name="connsiteX149" fmla="*/ 545813 w 2422632"/>
                  <a:gd name="connsiteY149" fmla="*/ 808939 h 1538652"/>
                  <a:gd name="connsiteX150" fmla="*/ 478185 w 2422632"/>
                  <a:gd name="connsiteY150" fmla="*/ 756647 h 1538652"/>
                  <a:gd name="connsiteX151" fmla="*/ 475781 w 2422632"/>
                  <a:gd name="connsiteY151" fmla="*/ 744765 h 1538652"/>
                  <a:gd name="connsiteX152" fmla="*/ 487663 w 2422632"/>
                  <a:gd name="connsiteY152" fmla="*/ 742360 h 1538652"/>
                  <a:gd name="connsiteX153" fmla="*/ 488853 w 2422632"/>
                  <a:gd name="connsiteY153" fmla="*/ 743312 h 1538652"/>
                  <a:gd name="connsiteX154" fmla="*/ 556100 w 2422632"/>
                  <a:gd name="connsiteY154" fmla="*/ 795319 h 1538652"/>
                  <a:gd name="connsiteX155" fmla="*/ 557978 w 2422632"/>
                  <a:gd name="connsiteY155" fmla="*/ 807159 h 1538652"/>
                  <a:gd name="connsiteX156" fmla="*/ 550956 w 2422632"/>
                  <a:gd name="connsiteY156" fmla="*/ 810654 h 1538652"/>
                  <a:gd name="connsiteX157" fmla="*/ 417320 w 2422632"/>
                  <a:gd name="connsiteY157" fmla="*/ 704164 h 1538652"/>
                  <a:gd name="connsiteX158" fmla="*/ 411796 w 2422632"/>
                  <a:gd name="connsiteY158" fmla="*/ 702164 h 1538652"/>
                  <a:gd name="connsiteX159" fmla="*/ 347026 w 2422632"/>
                  <a:gd name="connsiteY159" fmla="*/ 646443 h 1538652"/>
                  <a:gd name="connsiteX160" fmla="*/ 346264 w 2422632"/>
                  <a:gd name="connsiteY160" fmla="*/ 634346 h 1538652"/>
                  <a:gd name="connsiteX161" fmla="*/ 358232 w 2422632"/>
                  <a:gd name="connsiteY161" fmla="*/ 633650 h 1538652"/>
                  <a:gd name="connsiteX162" fmla="*/ 358265 w 2422632"/>
                  <a:gd name="connsiteY162" fmla="*/ 633679 h 1538652"/>
                  <a:gd name="connsiteX163" fmla="*/ 422750 w 2422632"/>
                  <a:gd name="connsiteY163" fmla="*/ 689115 h 1538652"/>
                  <a:gd name="connsiteX164" fmla="*/ 423968 w 2422632"/>
                  <a:gd name="connsiteY164" fmla="*/ 701041 h 1538652"/>
                  <a:gd name="connsiteX165" fmla="*/ 417320 w 2422632"/>
                  <a:gd name="connsiteY165" fmla="*/ 704164 h 1538652"/>
                  <a:gd name="connsiteX166" fmla="*/ 289781 w 2422632"/>
                  <a:gd name="connsiteY166" fmla="*/ 591388 h 1538652"/>
                  <a:gd name="connsiteX167" fmla="*/ 283875 w 2422632"/>
                  <a:gd name="connsiteY167" fmla="*/ 589007 h 1538652"/>
                  <a:gd name="connsiteX168" fmla="*/ 223010 w 2422632"/>
                  <a:gd name="connsiteY168" fmla="*/ 528904 h 1538652"/>
                  <a:gd name="connsiteX169" fmla="*/ 223010 w 2422632"/>
                  <a:gd name="connsiteY169" fmla="*/ 516808 h 1538652"/>
                  <a:gd name="connsiteX170" fmla="*/ 235107 w 2422632"/>
                  <a:gd name="connsiteY170" fmla="*/ 516808 h 1538652"/>
                  <a:gd name="connsiteX171" fmla="*/ 295591 w 2422632"/>
                  <a:gd name="connsiteY171" fmla="*/ 576434 h 1538652"/>
                  <a:gd name="connsiteX172" fmla="*/ 295591 w 2422632"/>
                  <a:gd name="connsiteY172" fmla="*/ 588531 h 1538652"/>
                  <a:gd name="connsiteX173" fmla="*/ 289781 w 2422632"/>
                  <a:gd name="connsiteY173" fmla="*/ 591388 h 1538652"/>
                  <a:gd name="connsiteX174" fmla="*/ 171194 w 2422632"/>
                  <a:gd name="connsiteY174" fmla="*/ 468897 h 1538652"/>
                  <a:gd name="connsiteX175" fmla="*/ 164813 w 2422632"/>
                  <a:gd name="connsiteY175" fmla="*/ 466039 h 1538652"/>
                  <a:gd name="connsiteX176" fmla="*/ 110234 w 2422632"/>
                  <a:gd name="connsiteY176" fmla="*/ 399364 h 1538652"/>
                  <a:gd name="connsiteX177" fmla="*/ 115372 w 2422632"/>
                  <a:gd name="connsiteY177" fmla="*/ 388384 h 1538652"/>
                  <a:gd name="connsiteX178" fmla="*/ 123760 w 2422632"/>
                  <a:gd name="connsiteY178" fmla="*/ 389839 h 1538652"/>
                  <a:gd name="connsiteX179" fmla="*/ 177576 w 2422632"/>
                  <a:gd name="connsiteY179" fmla="*/ 455276 h 1538652"/>
                  <a:gd name="connsiteX180" fmla="*/ 176849 w 2422632"/>
                  <a:gd name="connsiteY180" fmla="*/ 467243 h 1538652"/>
                  <a:gd name="connsiteX181" fmla="*/ 171194 w 2422632"/>
                  <a:gd name="connsiteY181" fmla="*/ 469373 h 1538652"/>
                  <a:gd name="connsiteX182" fmla="*/ 68515 w 2422632"/>
                  <a:gd name="connsiteY182" fmla="*/ 332689 h 1538652"/>
                  <a:gd name="connsiteX183" fmla="*/ 61276 w 2422632"/>
                  <a:gd name="connsiteY183" fmla="*/ 328689 h 1538652"/>
                  <a:gd name="connsiteX184" fmla="*/ 21366 w 2422632"/>
                  <a:gd name="connsiteY184" fmla="*/ 251917 h 1538652"/>
                  <a:gd name="connsiteX185" fmla="*/ 25986 w 2422632"/>
                  <a:gd name="connsiteY185" fmla="*/ 240821 h 1538652"/>
                  <a:gd name="connsiteX186" fmla="*/ 37082 w 2422632"/>
                  <a:gd name="connsiteY186" fmla="*/ 245440 h 1538652"/>
                  <a:gd name="connsiteX187" fmla="*/ 75754 w 2422632"/>
                  <a:gd name="connsiteY187" fmla="*/ 319735 h 1538652"/>
                  <a:gd name="connsiteX188" fmla="*/ 73050 w 2422632"/>
                  <a:gd name="connsiteY188" fmla="*/ 331415 h 1538652"/>
                  <a:gd name="connsiteX189" fmla="*/ 72992 w 2422632"/>
                  <a:gd name="connsiteY189" fmla="*/ 331451 h 1538652"/>
                  <a:gd name="connsiteX190" fmla="*/ 68515 w 2422632"/>
                  <a:gd name="connsiteY190" fmla="*/ 332690 h 1538652"/>
                  <a:gd name="connsiteX191" fmla="*/ 8507 w 2422632"/>
                  <a:gd name="connsiteY191" fmla="*/ 175051 h 1538652"/>
                  <a:gd name="connsiteX192" fmla="*/ 30 w 2422632"/>
                  <a:gd name="connsiteY192" fmla="*/ 166954 h 1538652"/>
                  <a:gd name="connsiteX193" fmla="*/ 30 w 2422632"/>
                  <a:gd name="connsiteY193" fmla="*/ 165907 h 1538652"/>
                  <a:gd name="connsiteX194" fmla="*/ 30 w 2422632"/>
                  <a:gd name="connsiteY194" fmla="*/ 155524 h 1538652"/>
                  <a:gd name="connsiteX195" fmla="*/ 20223 w 2422632"/>
                  <a:gd name="connsiteY195" fmla="*/ 80277 h 1538652"/>
                  <a:gd name="connsiteX196" fmla="*/ 32225 w 2422632"/>
                  <a:gd name="connsiteY196" fmla="*/ 77800 h 1538652"/>
                  <a:gd name="connsiteX197" fmla="*/ 34701 w 2422632"/>
                  <a:gd name="connsiteY197" fmla="*/ 89802 h 1538652"/>
                  <a:gd name="connsiteX198" fmla="*/ 17080 w 2422632"/>
                  <a:gd name="connsiteY198" fmla="*/ 155905 h 1538652"/>
                  <a:gd name="connsiteX199" fmla="*/ 17080 w 2422632"/>
                  <a:gd name="connsiteY199" fmla="*/ 165430 h 1538652"/>
                  <a:gd name="connsiteX200" fmla="*/ 17080 w 2422632"/>
                  <a:gd name="connsiteY200" fmla="*/ 166764 h 1538652"/>
                  <a:gd name="connsiteX201" fmla="*/ 8997 w 2422632"/>
                  <a:gd name="connsiteY201" fmla="*/ 175618 h 1538652"/>
                  <a:gd name="connsiteX202" fmla="*/ 8888 w 2422632"/>
                  <a:gd name="connsiteY202" fmla="*/ 175622 h 1538652"/>
                  <a:gd name="connsiteX203" fmla="*/ 675257 w 2422632"/>
                  <a:gd name="connsiteY203" fmla="*/ 104566 h 1538652"/>
                  <a:gd name="connsiteX204" fmla="*/ 672590 w 2422632"/>
                  <a:gd name="connsiteY204" fmla="*/ 104566 h 1538652"/>
                  <a:gd name="connsiteX205" fmla="*/ 591533 w 2422632"/>
                  <a:gd name="connsiteY205" fmla="*/ 79229 h 1538652"/>
                  <a:gd name="connsiteX206" fmla="*/ 585770 w 2422632"/>
                  <a:gd name="connsiteY206" fmla="*/ 68704 h 1538652"/>
                  <a:gd name="connsiteX207" fmla="*/ 596295 w 2422632"/>
                  <a:gd name="connsiteY207" fmla="*/ 62941 h 1538652"/>
                  <a:gd name="connsiteX208" fmla="*/ 677924 w 2422632"/>
                  <a:gd name="connsiteY208" fmla="*/ 88373 h 1538652"/>
                  <a:gd name="connsiteX209" fmla="*/ 683383 w 2422632"/>
                  <a:gd name="connsiteY209" fmla="*/ 99047 h 1538652"/>
                  <a:gd name="connsiteX210" fmla="*/ 683354 w 2422632"/>
                  <a:gd name="connsiteY210" fmla="*/ 99136 h 1538652"/>
                  <a:gd name="connsiteX211" fmla="*/ 675448 w 2422632"/>
                  <a:gd name="connsiteY211" fmla="*/ 104947 h 1538652"/>
                  <a:gd name="connsiteX212" fmla="*/ 511713 w 2422632"/>
                  <a:gd name="connsiteY212" fmla="*/ 56941 h 1538652"/>
                  <a:gd name="connsiteX213" fmla="*/ 509618 w 2422632"/>
                  <a:gd name="connsiteY213" fmla="*/ 56941 h 1538652"/>
                  <a:gd name="connsiteX214" fmla="*/ 426845 w 2422632"/>
                  <a:gd name="connsiteY214" fmla="*/ 37891 h 1538652"/>
                  <a:gd name="connsiteX215" fmla="*/ 420178 w 2422632"/>
                  <a:gd name="connsiteY215" fmla="*/ 28366 h 1538652"/>
                  <a:gd name="connsiteX216" fmla="*/ 429703 w 2422632"/>
                  <a:gd name="connsiteY216" fmla="*/ 21698 h 1538652"/>
                  <a:gd name="connsiteX217" fmla="*/ 513237 w 2422632"/>
                  <a:gd name="connsiteY217" fmla="*/ 40748 h 1538652"/>
                  <a:gd name="connsiteX218" fmla="*/ 519754 w 2422632"/>
                  <a:gd name="connsiteY218" fmla="*/ 50811 h 1538652"/>
                  <a:gd name="connsiteX219" fmla="*/ 511237 w 2422632"/>
                  <a:gd name="connsiteY219" fmla="*/ 57512 h 1538652"/>
                  <a:gd name="connsiteX220" fmla="*/ 92613 w 2422632"/>
                  <a:gd name="connsiteY220" fmla="*/ 40653 h 1538652"/>
                  <a:gd name="connsiteX221" fmla="*/ 84803 w 2422632"/>
                  <a:gd name="connsiteY221" fmla="*/ 35605 h 1538652"/>
                  <a:gd name="connsiteX222" fmla="*/ 89184 w 2422632"/>
                  <a:gd name="connsiteY222" fmla="*/ 24365 h 1538652"/>
                  <a:gd name="connsiteX223" fmla="*/ 173957 w 2422632"/>
                  <a:gd name="connsiteY223" fmla="*/ 3029 h 1538652"/>
                  <a:gd name="connsiteX224" fmla="*/ 183434 w 2422632"/>
                  <a:gd name="connsiteY224" fmla="*/ 10149 h 1538652"/>
                  <a:gd name="connsiteX225" fmla="*/ 183482 w 2422632"/>
                  <a:gd name="connsiteY225" fmla="*/ 10554 h 1538652"/>
                  <a:gd name="connsiteX226" fmla="*/ 176181 w 2422632"/>
                  <a:gd name="connsiteY226" fmla="*/ 20063 h 1538652"/>
                  <a:gd name="connsiteX227" fmla="*/ 176052 w 2422632"/>
                  <a:gd name="connsiteY227" fmla="*/ 20079 h 1538652"/>
                  <a:gd name="connsiteX228" fmla="*/ 96137 w 2422632"/>
                  <a:gd name="connsiteY228" fmla="*/ 40081 h 1538652"/>
                  <a:gd name="connsiteX229" fmla="*/ 92327 w 2422632"/>
                  <a:gd name="connsiteY229" fmla="*/ 40939 h 1538652"/>
                  <a:gd name="connsiteX230" fmla="*/ 344930 w 2422632"/>
                  <a:gd name="connsiteY230" fmla="*/ 24365 h 1538652"/>
                  <a:gd name="connsiteX231" fmla="*/ 343787 w 2422632"/>
                  <a:gd name="connsiteY231" fmla="*/ 24365 h 1538652"/>
                  <a:gd name="connsiteX232" fmla="*/ 259777 w 2422632"/>
                  <a:gd name="connsiteY232" fmla="*/ 17126 h 1538652"/>
                  <a:gd name="connsiteX233" fmla="*/ 250654 w 2422632"/>
                  <a:gd name="connsiteY233" fmla="*/ 9142 h 1538652"/>
                  <a:gd name="connsiteX234" fmla="*/ 258637 w 2422632"/>
                  <a:gd name="connsiteY234" fmla="*/ 19 h 1538652"/>
                  <a:gd name="connsiteX235" fmla="*/ 260348 w 2422632"/>
                  <a:gd name="connsiteY235" fmla="*/ 76 h 1538652"/>
                  <a:gd name="connsiteX236" fmla="*/ 346073 w 2422632"/>
                  <a:gd name="connsiteY236" fmla="*/ 7411 h 1538652"/>
                  <a:gd name="connsiteX237" fmla="*/ 353503 w 2422632"/>
                  <a:gd name="connsiteY237" fmla="*/ 16936 h 1538652"/>
                  <a:gd name="connsiteX238" fmla="*/ 344645 w 2422632"/>
                  <a:gd name="connsiteY238" fmla="*/ 24651 h 1538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</a:cxnLst>
                <a:rect l="l" t="t" r="r" b="b"/>
                <a:pathLst>
                  <a:path w="2422632" h="1538652">
                    <a:moveTo>
                      <a:pt x="2187256" y="1538650"/>
                    </a:moveTo>
                    <a:cubicBezTo>
                      <a:pt x="2179636" y="1538650"/>
                      <a:pt x="2171921" y="1538650"/>
                      <a:pt x="2164110" y="1538173"/>
                    </a:cubicBezTo>
                    <a:cubicBezTo>
                      <a:pt x="2159428" y="1538016"/>
                      <a:pt x="2155761" y="1534092"/>
                      <a:pt x="2155919" y="1529410"/>
                    </a:cubicBezTo>
                    <a:cubicBezTo>
                      <a:pt x="2156077" y="1524728"/>
                      <a:pt x="2160000" y="1521061"/>
                      <a:pt x="2164682" y="1521219"/>
                    </a:cubicBezTo>
                    <a:cubicBezTo>
                      <a:pt x="2192627" y="1522301"/>
                      <a:pt x="2220614" y="1521283"/>
                      <a:pt x="2248407" y="1518171"/>
                    </a:cubicBezTo>
                    <a:cubicBezTo>
                      <a:pt x="2253062" y="1517592"/>
                      <a:pt x="2257305" y="1520897"/>
                      <a:pt x="2257884" y="1525553"/>
                    </a:cubicBezTo>
                    <a:cubicBezTo>
                      <a:pt x="2258463" y="1530208"/>
                      <a:pt x="2255158" y="1534451"/>
                      <a:pt x="2250502" y="1535030"/>
                    </a:cubicBezTo>
                    <a:cubicBezTo>
                      <a:pt x="2229512" y="1537508"/>
                      <a:pt x="2208392" y="1538716"/>
                      <a:pt x="2187256" y="1538650"/>
                    </a:cubicBezTo>
                    <a:close/>
                    <a:moveTo>
                      <a:pt x="2079338" y="1531125"/>
                    </a:moveTo>
                    <a:lnTo>
                      <a:pt x="2078195" y="1531125"/>
                    </a:lnTo>
                    <a:cubicBezTo>
                      <a:pt x="2051429" y="1527601"/>
                      <a:pt x="2022950" y="1522933"/>
                      <a:pt x="1993613" y="1517218"/>
                    </a:cubicBezTo>
                    <a:cubicBezTo>
                      <a:pt x="1989065" y="1515901"/>
                      <a:pt x="1986446" y="1511147"/>
                      <a:pt x="1987763" y="1506599"/>
                    </a:cubicBezTo>
                    <a:cubicBezTo>
                      <a:pt x="1988914" y="1502627"/>
                      <a:pt x="1992736" y="1500043"/>
                      <a:pt x="1996851" y="1500454"/>
                    </a:cubicBezTo>
                    <a:cubicBezTo>
                      <a:pt x="2025426" y="1506170"/>
                      <a:pt x="2054001" y="1510837"/>
                      <a:pt x="2080385" y="1514170"/>
                    </a:cubicBezTo>
                    <a:cubicBezTo>
                      <a:pt x="2085068" y="1514865"/>
                      <a:pt x="2088302" y="1519224"/>
                      <a:pt x="2087608" y="1523907"/>
                    </a:cubicBezTo>
                    <a:cubicBezTo>
                      <a:pt x="2086996" y="1528032"/>
                      <a:pt x="2083506" y="1531118"/>
                      <a:pt x="2079337" y="1531220"/>
                    </a:cubicBezTo>
                    <a:close/>
                    <a:moveTo>
                      <a:pt x="2331464" y="1513980"/>
                    </a:moveTo>
                    <a:cubicBezTo>
                      <a:pt x="2328115" y="1513990"/>
                      <a:pt x="2325081" y="1512005"/>
                      <a:pt x="2323749" y="1508932"/>
                    </a:cubicBezTo>
                    <a:cubicBezTo>
                      <a:pt x="2321821" y="1504665"/>
                      <a:pt x="2323717" y="1499643"/>
                      <a:pt x="2327983" y="1497715"/>
                    </a:cubicBezTo>
                    <a:cubicBezTo>
                      <a:pt x="2328001" y="1497708"/>
                      <a:pt x="2328018" y="1497700"/>
                      <a:pt x="2328036" y="1497692"/>
                    </a:cubicBezTo>
                    <a:cubicBezTo>
                      <a:pt x="2336013" y="1494199"/>
                      <a:pt x="2343691" y="1490058"/>
                      <a:pt x="2350991" y="1485309"/>
                    </a:cubicBezTo>
                    <a:cubicBezTo>
                      <a:pt x="2357839" y="1481103"/>
                      <a:pt x="2364224" y="1476186"/>
                      <a:pt x="2370041" y="1470641"/>
                    </a:cubicBezTo>
                    <a:cubicBezTo>
                      <a:pt x="2377402" y="1463781"/>
                      <a:pt x="2383809" y="1455964"/>
                      <a:pt x="2389091" y="1447400"/>
                    </a:cubicBezTo>
                    <a:cubicBezTo>
                      <a:pt x="2390917" y="1443032"/>
                      <a:pt x="2395938" y="1440971"/>
                      <a:pt x="2400306" y="1442797"/>
                    </a:cubicBezTo>
                    <a:cubicBezTo>
                      <a:pt x="2404674" y="1444623"/>
                      <a:pt x="2406735" y="1449644"/>
                      <a:pt x="2404909" y="1454013"/>
                    </a:cubicBezTo>
                    <a:cubicBezTo>
                      <a:pt x="2404502" y="1454987"/>
                      <a:pt x="2403918" y="1455877"/>
                      <a:pt x="2403188" y="1456639"/>
                    </a:cubicBezTo>
                    <a:cubicBezTo>
                      <a:pt x="2397088" y="1466452"/>
                      <a:pt x="2389722" y="1475419"/>
                      <a:pt x="2381281" y="1483309"/>
                    </a:cubicBezTo>
                    <a:cubicBezTo>
                      <a:pt x="2374782" y="1489608"/>
                      <a:pt x="2367629" y="1495196"/>
                      <a:pt x="2359945" y="1499978"/>
                    </a:cubicBezTo>
                    <a:cubicBezTo>
                      <a:pt x="2351961" y="1505162"/>
                      <a:pt x="2343585" y="1509716"/>
                      <a:pt x="2334894" y="1513598"/>
                    </a:cubicBezTo>
                    <a:cubicBezTo>
                      <a:pt x="2333835" y="1513859"/>
                      <a:pt x="2332738" y="1513923"/>
                      <a:pt x="2331655" y="1513789"/>
                    </a:cubicBezTo>
                    <a:close/>
                    <a:moveTo>
                      <a:pt x="1912364" y="1498645"/>
                    </a:moveTo>
                    <a:cubicBezTo>
                      <a:pt x="1911669" y="1498738"/>
                      <a:pt x="1910964" y="1498738"/>
                      <a:pt x="1910269" y="1498645"/>
                    </a:cubicBezTo>
                    <a:cubicBezTo>
                      <a:pt x="1883504" y="1491977"/>
                      <a:pt x="1855691" y="1484453"/>
                      <a:pt x="1827687" y="1476261"/>
                    </a:cubicBezTo>
                    <a:cubicBezTo>
                      <a:pt x="1823213" y="1474884"/>
                      <a:pt x="1820641" y="1470203"/>
                      <a:pt x="1821877" y="1465688"/>
                    </a:cubicBezTo>
                    <a:cubicBezTo>
                      <a:pt x="1823155" y="1461184"/>
                      <a:pt x="1827843" y="1458570"/>
                      <a:pt x="1832347" y="1459848"/>
                    </a:cubicBezTo>
                    <a:cubicBezTo>
                      <a:pt x="1832381" y="1459858"/>
                      <a:pt x="1832415" y="1459868"/>
                      <a:pt x="1832450" y="1459878"/>
                    </a:cubicBezTo>
                    <a:cubicBezTo>
                      <a:pt x="1860263" y="1467974"/>
                      <a:pt x="1887790" y="1475499"/>
                      <a:pt x="1914365" y="1482166"/>
                    </a:cubicBezTo>
                    <a:cubicBezTo>
                      <a:pt x="1918922" y="1483239"/>
                      <a:pt x="1921746" y="1487803"/>
                      <a:pt x="1920673" y="1492361"/>
                    </a:cubicBezTo>
                    <a:cubicBezTo>
                      <a:pt x="1920666" y="1492392"/>
                      <a:pt x="1920659" y="1492423"/>
                      <a:pt x="1920651" y="1492453"/>
                    </a:cubicBezTo>
                    <a:cubicBezTo>
                      <a:pt x="1919576" y="1496173"/>
                      <a:pt x="1916141" y="1498711"/>
                      <a:pt x="1912269" y="1498645"/>
                    </a:cubicBezTo>
                    <a:close/>
                    <a:moveTo>
                      <a:pt x="1748725" y="1451020"/>
                    </a:moveTo>
                    <a:cubicBezTo>
                      <a:pt x="1747841" y="1451159"/>
                      <a:pt x="1746941" y="1451159"/>
                      <a:pt x="1746058" y="1451020"/>
                    </a:cubicBezTo>
                    <a:cubicBezTo>
                      <a:pt x="1719674" y="1442352"/>
                      <a:pt x="1692527" y="1432922"/>
                      <a:pt x="1665286" y="1423016"/>
                    </a:cubicBezTo>
                    <a:cubicBezTo>
                      <a:pt x="1660897" y="1421405"/>
                      <a:pt x="1658609" y="1416574"/>
                      <a:pt x="1660142" y="1412158"/>
                    </a:cubicBezTo>
                    <a:cubicBezTo>
                      <a:pt x="1661690" y="1407739"/>
                      <a:pt x="1666527" y="1405412"/>
                      <a:pt x="1670946" y="1406960"/>
                    </a:cubicBezTo>
                    <a:cubicBezTo>
                      <a:pt x="1670996" y="1406977"/>
                      <a:pt x="1671046" y="1406995"/>
                      <a:pt x="1671096" y="1407014"/>
                    </a:cubicBezTo>
                    <a:cubicBezTo>
                      <a:pt x="1698147" y="1416539"/>
                      <a:pt x="1725198" y="1426064"/>
                      <a:pt x="1751392" y="1434827"/>
                    </a:cubicBezTo>
                    <a:cubicBezTo>
                      <a:pt x="1755845" y="1436322"/>
                      <a:pt x="1758266" y="1441121"/>
                      <a:pt x="1756821" y="1445590"/>
                    </a:cubicBezTo>
                    <a:cubicBezTo>
                      <a:pt x="1755517" y="1448941"/>
                      <a:pt x="1752222" y="1451087"/>
                      <a:pt x="1748630" y="1450924"/>
                    </a:cubicBezTo>
                    <a:close/>
                    <a:moveTo>
                      <a:pt x="1588419" y="1393108"/>
                    </a:moveTo>
                    <a:cubicBezTo>
                      <a:pt x="1587366" y="1393116"/>
                      <a:pt x="1586325" y="1392888"/>
                      <a:pt x="1585371" y="1392441"/>
                    </a:cubicBezTo>
                    <a:cubicBezTo>
                      <a:pt x="1559368" y="1382345"/>
                      <a:pt x="1532698" y="1371486"/>
                      <a:pt x="1506218" y="1360342"/>
                    </a:cubicBezTo>
                    <a:cubicBezTo>
                      <a:pt x="1501879" y="1358527"/>
                      <a:pt x="1499832" y="1353538"/>
                      <a:pt x="1501646" y="1349197"/>
                    </a:cubicBezTo>
                    <a:cubicBezTo>
                      <a:pt x="1503461" y="1344858"/>
                      <a:pt x="1508451" y="1342811"/>
                      <a:pt x="1512791" y="1344625"/>
                    </a:cubicBezTo>
                    <a:cubicBezTo>
                      <a:pt x="1539175" y="1355770"/>
                      <a:pt x="1565750" y="1366438"/>
                      <a:pt x="1591562" y="1376629"/>
                    </a:cubicBezTo>
                    <a:cubicBezTo>
                      <a:pt x="1595939" y="1378355"/>
                      <a:pt x="1598107" y="1383286"/>
                      <a:pt x="1596420" y="1387678"/>
                    </a:cubicBezTo>
                    <a:cubicBezTo>
                      <a:pt x="1595061" y="1390941"/>
                      <a:pt x="1591857" y="1393051"/>
                      <a:pt x="1588324" y="1393012"/>
                    </a:cubicBezTo>
                    <a:close/>
                    <a:moveTo>
                      <a:pt x="2414141" y="1381487"/>
                    </a:moveTo>
                    <a:cubicBezTo>
                      <a:pt x="2409587" y="1381494"/>
                      <a:pt x="2405822" y="1377938"/>
                      <a:pt x="2405569" y="1373391"/>
                    </a:cubicBezTo>
                    <a:cubicBezTo>
                      <a:pt x="2403470" y="1345957"/>
                      <a:pt x="2396874" y="1319054"/>
                      <a:pt x="2386043" y="1293762"/>
                    </a:cubicBezTo>
                    <a:cubicBezTo>
                      <a:pt x="2384297" y="1289417"/>
                      <a:pt x="2386404" y="1284481"/>
                      <a:pt x="2390749" y="1282735"/>
                    </a:cubicBezTo>
                    <a:cubicBezTo>
                      <a:pt x="2390767" y="1282728"/>
                      <a:pt x="2390786" y="1282720"/>
                      <a:pt x="2390805" y="1282713"/>
                    </a:cubicBezTo>
                    <a:cubicBezTo>
                      <a:pt x="2395073" y="1280920"/>
                      <a:pt x="2399986" y="1282927"/>
                      <a:pt x="2401779" y="1287195"/>
                    </a:cubicBezTo>
                    <a:cubicBezTo>
                      <a:pt x="2401805" y="1287256"/>
                      <a:pt x="2401830" y="1287318"/>
                      <a:pt x="2401854" y="1287380"/>
                    </a:cubicBezTo>
                    <a:cubicBezTo>
                      <a:pt x="2413436" y="1314421"/>
                      <a:pt x="2420453" y="1343196"/>
                      <a:pt x="2422618" y="1372533"/>
                    </a:cubicBezTo>
                    <a:cubicBezTo>
                      <a:pt x="2422886" y="1377207"/>
                      <a:pt x="2419313" y="1381213"/>
                      <a:pt x="2414639" y="1381481"/>
                    </a:cubicBezTo>
                    <a:cubicBezTo>
                      <a:pt x="2414600" y="1381483"/>
                      <a:pt x="2414561" y="1381485"/>
                      <a:pt x="2414522" y="1381487"/>
                    </a:cubicBezTo>
                    <a:close/>
                    <a:moveTo>
                      <a:pt x="1431638" y="1327099"/>
                    </a:moveTo>
                    <a:cubicBezTo>
                      <a:pt x="1430431" y="1327102"/>
                      <a:pt x="1429235" y="1326876"/>
                      <a:pt x="1428113" y="1326433"/>
                    </a:cubicBezTo>
                    <a:cubicBezTo>
                      <a:pt x="1402586" y="1315003"/>
                      <a:pt x="1376488" y="1303096"/>
                      <a:pt x="1350485" y="1290904"/>
                    </a:cubicBezTo>
                    <a:cubicBezTo>
                      <a:pt x="1346223" y="1288905"/>
                      <a:pt x="1344390" y="1283831"/>
                      <a:pt x="1346389" y="1279570"/>
                    </a:cubicBezTo>
                    <a:cubicBezTo>
                      <a:pt x="1348388" y="1275309"/>
                      <a:pt x="1353463" y="1273475"/>
                      <a:pt x="1357724" y="1275474"/>
                    </a:cubicBezTo>
                    <a:cubicBezTo>
                      <a:pt x="1383632" y="1287571"/>
                      <a:pt x="1409635" y="1299477"/>
                      <a:pt x="1435067" y="1310812"/>
                    </a:cubicBezTo>
                    <a:cubicBezTo>
                      <a:pt x="1439381" y="1312630"/>
                      <a:pt x="1441404" y="1317602"/>
                      <a:pt x="1439585" y="1321916"/>
                    </a:cubicBezTo>
                    <a:cubicBezTo>
                      <a:pt x="1438242" y="1325104"/>
                      <a:pt x="1435096" y="1327155"/>
                      <a:pt x="1431638" y="1327100"/>
                    </a:cubicBezTo>
                    <a:close/>
                    <a:moveTo>
                      <a:pt x="1277333" y="1254709"/>
                    </a:moveTo>
                    <a:cubicBezTo>
                      <a:pt x="1276015" y="1254711"/>
                      <a:pt x="1274713" y="1254418"/>
                      <a:pt x="1273523" y="1253852"/>
                    </a:cubicBezTo>
                    <a:cubicBezTo>
                      <a:pt x="1257838" y="1246105"/>
                      <a:pt x="1241963" y="1238231"/>
                      <a:pt x="1225898" y="1230230"/>
                    </a:cubicBezTo>
                    <a:cubicBezTo>
                      <a:pt x="1216373" y="1225372"/>
                      <a:pt x="1206848" y="1220705"/>
                      <a:pt x="1197323" y="1215276"/>
                    </a:cubicBezTo>
                    <a:cubicBezTo>
                      <a:pt x="1193167" y="1213066"/>
                      <a:pt x="1191589" y="1207906"/>
                      <a:pt x="1193798" y="1203751"/>
                    </a:cubicBezTo>
                    <a:cubicBezTo>
                      <a:pt x="1196008" y="1199595"/>
                      <a:pt x="1201168" y="1198017"/>
                      <a:pt x="1205324" y="1200226"/>
                    </a:cubicBezTo>
                    <a:cubicBezTo>
                      <a:pt x="1214849" y="1205275"/>
                      <a:pt x="1224374" y="1209751"/>
                      <a:pt x="1233899" y="1214990"/>
                    </a:cubicBezTo>
                    <a:cubicBezTo>
                      <a:pt x="1249710" y="1222991"/>
                      <a:pt x="1265426" y="1230865"/>
                      <a:pt x="1281047" y="1238612"/>
                    </a:cubicBezTo>
                    <a:cubicBezTo>
                      <a:pt x="1285231" y="1240593"/>
                      <a:pt x="1287017" y="1245591"/>
                      <a:pt x="1285037" y="1249775"/>
                    </a:cubicBezTo>
                    <a:cubicBezTo>
                      <a:pt x="1285009" y="1249832"/>
                      <a:pt x="1284981" y="1249890"/>
                      <a:pt x="1284953" y="1249947"/>
                    </a:cubicBezTo>
                    <a:cubicBezTo>
                      <a:pt x="1283460" y="1253021"/>
                      <a:pt x="1280268" y="1254899"/>
                      <a:pt x="1276856" y="1254709"/>
                    </a:cubicBezTo>
                    <a:close/>
                    <a:moveTo>
                      <a:pt x="2355372" y="1223372"/>
                    </a:moveTo>
                    <a:cubicBezTo>
                      <a:pt x="2352419" y="1223329"/>
                      <a:pt x="2349691" y="1221786"/>
                      <a:pt x="2348133" y="1219276"/>
                    </a:cubicBezTo>
                    <a:cubicBezTo>
                      <a:pt x="2334512" y="1197083"/>
                      <a:pt x="2318415" y="1173747"/>
                      <a:pt x="2300508" y="1149839"/>
                    </a:cubicBezTo>
                    <a:cubicBezTo>
                      <a:pt x="2297666" y="1146119"/>
                      <a:pt x="2298377" y="1140799"/>
                      <a:pt x="2302097" y="1137956"/>
                    </a:cubicBezTo>
                    <a:cubicBezTo>
                      <a:pt x="2302107" y="1137948"/>
                      <a:pt x="2302117" y="1137941"/>
                      <a:pt x="2302127" y="1137933"/>
                    </a:cubicBezTo>
                    <a:cubicBezTo>
                      <a:pt x="2305890" y="1135071"/>
                      <a:pt x="2311259" y="1135796"/>
                      <a:pt x="2314129" y="1139552"/>
                    </a:cubicBezTo>
                    <a:cubicBezTo>
                      <a:pt x="2332607" y="1163841"/>
                      <a:pt x="2349086" y="1187177"/>
                      <a:pt x="2362992" y="1210323"/>
                    </a:cubicBezTo>
                    <a:cubicBezTo>
                      <a:pt x="2365412" y="1214351"/>
                      <a:pt x="2364137" y="1219577"/>
                      <a:pt x="2360135" y="1222039"/>
                    </a:cubicBezTo>
                    <a:cubicBezTo>
                      <a:pt x="2358581" y="1223043"/>
                      <a:pt x="2356741" y="1223511"/>
                      <a:pt x="2354896" y="1223372"/>
                    </a:cubicBezTo>
                    <a:close/>
                    <a:moveTo>
                      <a:pt x="1126076" y="1176223"/>
                    </a:moveTo>
                    <a:cubicBezTo>
                      <a:pt x="1124641" y="1176248"/>
                      <a:pt x="1123226" y="1175886"/>
                      <a:pt x="1121980" y="1175176"/>
                    </a:cubicBezTo>
                    <a:cubicBezTo>
                      <a:pt x="1096580" y="1161396"/>
                      <a:pt x="1071624" y="1147775"/>
                      <a:pt x="1047113" y="1134313"/>
                    </a:cubicBezTo>
                    <a:cubicBezTo>
                      <a:pt x="1043010" y="1132025"/>
                      <a:pt x="1041539" y="1126844"/>
                      <a:pt x="1043827" y="1122741"/>
                    </a:cubicBezTo>
                    <a:cubicBezTo>
                      <a:pt x="1046116" y="1118637"/>
                      <a:pt x="1051297" y="1117166"/>
                      <a:pt x="1055400" y="1119454"/>
                    </a:cubicBezTo>
                    <a:cubicBezTo>
                      <a:pt x="1079530" y="1132789"/>
                      <a:pt x="1104422" y="1146378"/>
                      <a:pt x="1130076" y="1160221"/>
                    </a:cubicBezTo>
                    <a:cubicBezTo>
                      <a:pt x="1134222" y="1162397"/>
                      <a:pt x="1135818" y="1167522"/>
                      <a:pt x="1133643" y="1171667"/>
                    </a:cubicBezTo>
                    <a:cubicBezTo>
                      <a:pt x="1133629" y="1171694"/>
                      <a:pt x="1133615" y="1171720"/>
                      <a:pt x="1133600" y="1171747"/>
                    </a:cubicBezTo>
                    <a:cubicBezTo>
                      <a:pt x="1132022" y="1174660"/>
                      <a:pt x="1128907" y="1176402"/>
                      <a:pt x="1125599" y="1176223"/>
                    </a:cubicBezTo>
                    <a:close/>
                    <a:moveTo>
                      <a:pt x="977200" y="1093261"/>
                    </a:moveTo>
                    <a:cubicBezTo>
                      <a:pt x="975697" y="1093254"/>
                      <a:pt x="974221" y="1092860"/>
                      <a:pt x="972914" y="1092118"/>
                    </a:cubicBezTo>
                    <a:cubicBezTo>
                      <a:pt x="948434" y="1077735"/>
                      <a:pt x="923764" y="1062971"/>
                      <a:pt x="899666" y="1048207"/>
                    </a:cubicBezTo>
                    <a:cubicBezTo>
                      <a:pt x="895668" y="1045761"/>
                      <a:pt x="894410" y="1040537"/>
                      <a:pt x="896856" y="1036539"/>
                    </a:cubicBezTo>
                    <a:cubicBezTo>
                      <a:pt x="899302" y="1032541"/>
                      <a:pt x="904527" y="1031283"/>
                      <a:pt x="908525" y="1033729"/>
                    </a:cubicBezTo>
                    <a:cubicBezTo>
                      <a:pt x="932528" y="1048398"/>
                      <a:pt x="957102" y="1063066"/>
                      <a:pt x="981486" y="1077354"/>
                    </a:cubicBezTo>
                    <a:cubicBezTo>
                      <a:pt x="985557" y="1079752"/>
                      <a:pt x="986920" y="1084992"/>
                      <a:pt x="984534" y="1089070"/>
                    </a:cubicBezTo>
                    <a:cubicBezTo>
                      <a:pt x="982927" y="1091825"/>
                      <a:pt x="979908" y="1093444"/>
                      <a:pt x="976724" y="1093261"/>
                    </a:cubicBezTo>
                    <a:close/>
                    <a:moveTo>
                      <a:pt x="2252979" y="1087355"/>
                    </a:moveTo>
                    <a:cubicBezTo>
                      <a:pt x="2250532" y="1087305"/>
                      <a:pt x="2248219" y="1086234"/>
                      <a:pt x="2246597" y="1084402"/>
                    </a:cubicBezTo>
                    <a:cubicBezTo>
                      <a:pt x="2234881" y="1071067"/>
                      <a:pt x="2222403" y="1057256"/>
                      <a:pt x="2209354" y="1043445"/>
                    </a:cubicBezTo>
                    <a:cubicBezTo>
                      <a:pt x="2202782" y="1036396"/>
                      <a:pt x="2196019" y="1029253"/>
                      <a:pt x="2189066" y="1022109"/>
                    </a:cubicBezTo>
                    <a:cubicBezTo>
                      <a:pt x="2185804" y="1018742"/>
                      <a:pt x="2185889" y="1013369"/>
                      <a:pt x="2189256" y="1010107"/>
                    </a:cubicBezTo>
                    <a:cubicBezTo>
                      <a:pt x="2192623" y="1006846"/>
                      <a:pt x="2197996" y="1006931"/>
                      <a:pt x="2201258" y="1010298"/>
                    </a:cubicBezTo>
                    <a:cubicBezTo>
                      <a:pt x="2208306" y="1017442"/>
                      <a:pt x="2215069" y="1024585"/>
                      <a:pt x="2221832" y="1031729"/>
                    </a:cubicBezTo>
                    <a:cubicBezTo>
                      <a:pt x="2234881" y="1045731"/>
                      <a:pt x="2247549" y="1059637"/>
                      <a:pt x="2259455" y="1073163"/>
                    </a:cubicBezTo>
                    <a:cubicBezTo>
                      <a:pt x="2262508" y="1076851"/>
                      <a:pt x="2261993" y="1082315"/>
                      <a:pt x="2258305" y="1085367"/>
                    </a:cubicBezTo>
                    <a:cubicBezTo>
                      <a:pt x="2256804" y="1086610"/>
                      <a:pt x="2254927" y="1087310"/>
                      <a:pt x="2252979" y="1087355"/>
                    </a:cubicBezTo>
                    <a:close/>
                    <a:moveTo>
                      <a:pt x="831563" y="1004392"/>
                    </a:moveTo>
                    <a:cubicBezTo>
                      <a:pt x="829945" y="1004378"/>
                      <a:pt x="828362" y="1003917"/>
                      <a:pt x="826991" y="1003059"/>
                    </a:cubicBezTo>
                    <a:cubicBezTo>
                      <a:pt x="803083" y="987914"/>
                      <a:pt x="779366" y="972198"/>
                      <a:pt x="755363" y="956577"/>
                    </a:cubicBezTo>
                    <a:cubicBezTo>
                      <a:pt x="751443" y="953947"/>
                      <a:pt x="750399" y="948637"/>
                      <a:pt x="753029" y="944718"/>
                    </a:cubicBezTo>
                    <a:cubicBezTo>
                      <a:pt x="755659" y="940799"/>
                      <a:pt x="760968" y="939754"/>
                      <a:pt x="764888" y="942385"/>
                    </a:cubicBezTo>
                    <a:cubicBezTo>
                      <a:pt x="788510" y="958006"/>
                      <a:pt x="812513" y="973531"/>
                      <a:pt x="836325" y="988676"/>
                    </a:cubicBezTo>
                    <a:cubicBezTo>
                      <a:pt x="840271" y="991292"/>
                      <a:pt x="841350" y="996611"/>
                      <a:pt x="838734" y="1000558"/>
                    </a:cubicBezTo>
                    <a:cubicBezTo>
                      <a:pt x="837178" y="1002905"/>
                      <a:pt x="834569" y="1004338"/>
                      <a:pt x="831753" y="1004392"/>
                    </a:cubicBezTo>
                    <a:close/>
                    <a:moveTo>
                      <a:pt x="2134297" y="964864"/>
                    </a:moveTo>
                    <a:cubicBezTo>
                      <a:pt x="2132118" y="964884"/>
                      <a:pt x="2130024" y="964025"/>
                      <a:pt x="2128487" y="962482"/>
                    </a:cubicBezTo>
                    <a:cubicBezTo>
                      <a:pt x="2108579" y="943432"/>
                      <a:pt x="2087529" y="924382"/>
                      <a:pt x="2065812" y="905332"/>
                    </a:cubicBezTo>
                    <a:cubicBezTo>
                      <a:pt x="2062581" y="901871"/>
                      <a:pt x="2062768" y="896447"/>
                      <a:pt x="2066229" y="893216"/>
                    </a:cubicBezTo>
                    <a:cubicBezTo>
                      <a:pt x="2069240" y="890405"/>
                      <a:pt x="2073824" y="890133"/>
                      <a:pt x="2077146" y="892569"/>
                    </a:cubicBezTo>
                    <a:cubicBezTo>
                      <a:pt x="2098959" y="911619"/>
                      <a:pt x="2120200" y="931336"/>
                      <a:pt x="2140203" y="950386"/>
                    </a:cubicBezTo>
                    <a:cubicBezTo>
                      <a:pt x="2143517" y="953693"/>
                      <a:pt x="2143522" y="959060"/>
                      <a:pt x="2140215" y="962374"/>
                    </a:cubicBezTo>
                    <a:cubicBezTo>
                      <a:pt x="2140211" y="962379"/>
                      <a:pt x="2140207" y="962383"/>
                      <a:pt x="2140203" y="962387"/>
                    </a:cubicBezTo>
                    <a:cubicBezTo>
                      <a:pt x="2138583" y="964053"/>
                      <a:pt x="2136333" y="964954"/>
                      <a:pt x="2134011" y="964864"/>
                    </a:cubicBezTo>
                    <a:close/>
                    <a:moveTo>
                      <a:pt x="689450" y="910190"/>
                    </a:moveTo>
                    <a:cubicBezTo>
                      <a:pt x="687710" y="910211"/>
                      <a:pt x="686008" y="909677"/>
                      <a:pt x="684592" y="908666"/>
                    </a:cubicBezTo>
                    <a:cubicBezTo>
                      <a:pt x="661065" y="892474"/>
                      <a:pt x="637634" y="875900"/>
                      <a:pt x="614774" y="859422"/>
                    </a:cubicBezTo>
                    <a:cubicBezTo>
                      <a:pt x="610671" y="857059"/>
                      <a:pt x="609261" y="851817"/>
                      <a:pt x="611624" y="847715"/>
                    </a:cubicBezTo>
                    <a:cubicBezTo>
                      <a:pt x="613988" y="843612"/>
                      <a:pt x="619229" y="842202"/>
                      <a:pt x="623332" y="844566"/>
                    </a:cubicBezTo>
                    <a:cubicBezTo>
                      <a:pt x="623848" y="844863"/>
                      <a:pt x="624331" y="845213"/>
                      <a:pt x="624775" y="845611"/>
                    </a:cubicBezTo>
                    <a:cubicBezTo>
                      <a:pt x="647444" y="861994"/>
                      <a:pt x="670876" y="878472"/>
                      <a:pt x="694212" y="894664"/>
                    </a:cubicBezTo>
                    <a:cubicBezTo>
                      <a:pt x="698099" y="897351"/>
                      <a:pt x="699079" y="902676"/>
                      <a:pt x="696403" y="906571"/>
                    </a:cubicBezTo>
                    <a:cubicBezTo>
                      <a:pt x="694771" y="908939"/>
                      <a:pt x="692038" y="910306"/>
                      <a:pt x="689164" y="910190"/>
                    </a:cubicBezTo>
                    <a:close/>
                    <a:moveTo>
                      <a:pt x="551147" y="810463"/>
                    </a:moveTo>
                    <a:cubicBezTo>
                      <a:pt x="549249" y="810561"/>
                      <a:pt x="547372" y="810025"/>
                      <a:pt x="545813" y="808939"/>
                    </a:cubicBezTo>
                    <a:cubicBezTo>
                      <a:pt x="522857" y="791604"/>
                      <a:pt x="500188" y="773983"/>
                      <a:pt x="478185" y="756647"/>
                    </a:cubicBezTo>
                    <a:cubicBezTo>
                      <a:pt x="474240" y="754030"/>
                      <a:pt x="473163" y="748710"/>
                      <a:pt x="475781" y="744765"/>
                    </a:cubicBezTo>
                    <a:cubicBezTo>
                      <a:pt x="478398" y="740819"/>
                      <a:pt x="483718" y="739743"/>
                      <a:pt x="487663" y="742360"/>
                    </a:cubicBezTo>
                    <a:cubicBezTo>
                      <a:pt x="488087" y="742641"/>
                      <a:pt x="488485" y="742960"/>
                      <a:pt x="488853" y="743312"/>
                    </a:cubicBezTo>
                    <a:cubicBezTo>
                      <a:pt x="510665" y="760552"/>
                      <a:pt x="533240" y="778078"/>
                      <a:pt x="556100" y="795319"/>
                    </a:cubicBezTo>
                    <a:cubicBezTo>
                      <a:pt x="559888" y="798070"/>
                      <a:pt x="560729" y="803371"/>
                      <a:pt x="557978" y="807159"/>
                    </a:cubicBezTo>
                    <a:cubicBezTo>
                      <a:pt x="556350" y="809402"/>
                      <a:pt x="553727" y="810707"/>
                      <a:pt x="550956" y="810654"/>
                    </a:cubicBezTo>
                    <a:close/>
                    <a:moveTo>
                      <a:pt x="417320" y="704164"/>
                    </a:moveTo>
                    <a:cubicBezTo>
                      <a:pt x="415301" y="704169"/>
                      <a:pt x="413344" y="703461"/>
                      <a:pt x="411796" y="702164"/>
                    </a:cubicBezTo>
                    <a:cubicBezTo>
                      <a:pt x="389603" y="683114"/>
                      <a:pt x="367790" y="664826"/>
                      <a:pt x="347026" y="646443"/>
                    </a:cubicBezTo>
                    <a:cubicBezTo>
                      <a:pt x="343476" y="643312"/>
                      <a:pt x="343135" y="637897"/>
                      <a:pt x="346264" y="634346"/>
                    </a:cubicBezTo>
                    <a:cubicBezTo>
                      <a:pt x="349376" y="630849"/>
                      <a:pt x="354735" y="630537"/>
                      <a:pt x="358232" y="633650"/>
                    </a:cubicBezTo>
                    <a:cubicBezTo>
                      <a:pt x="358243" y="633660"/>
                      <a:pt x="358254" y="633670"/>
                      <a:pt x="358265" y="633679"/>
                    </a:cubicBezTo>
                    <a:cubicBezTo>
                      <a:pt x="378935" y="651967"/>
                      <a:pt x="400652" y="670636"/>
                      <a:pt x="422750" y="689115"/>
                    </a:cubicBezTo>
                    <a:cubicBezTo>
                      <a:pt x="426380" y="692072"/>
                      <a:pt x="426925" y="697411"/>
                      <a:pt x="423968" y="701041"/>
                    </a:cubicBezTo>
                    <a:cubicBezTo>
                      <a:pt x="422342" y="703038"/>
                      <a:pt x="419896" y="704187"/>
                      <a:pt x="417320" y="704164"/>
                    </a:cubicBezTo>
                    <a:close/>
                    <a:moveTo>
                      <a:pt x="289781" y="591388"/>
                    </a:moveTo>
                    <a:cubicBezTo>
                      <a:pt x="287587" y="591345"/>
                      <a:pt x="285485" y="590498"/>
                      <a:pt x="283875" y="589007"/>
                    </a:cubicBezTo>
                    <a:cubicBezTo>
                      <a:pt x="262634" y="568814"/>
                      <a:pt x="242156" y="548621"/>
                      <a:pt x="223010" y="528904"/>
                    </a:cubicBezTo>
                    <a:cubicBezTo>
                      <a:pt x="219680" y="525560"/>
                      <a:pt x="219680" y="520152"/>
                      <a:pt x="223010" y="516808"/>
                    </a:cubicBezTo>
                    <a:cubicBezTo>
                      <a:pt x="226376" y="513529"/>
                      <a:pt x="231741" y="513529"/>
                      <a:pt x="235107" y="516808"/>
                    </a:cubicBezTo>
                    <a:cubicBezTo>
                      <a:pt x="254157" y="536334"/>
                      <a:pt x="274445" y="556432"/>
                      <a:pt x="295591" y="576434"/>
                    </a:cubicBezTo>
                    <a:cubicBezTo>
                      <a:pt x="298870" y="579800"/>
                      <a:pt x="298870" y="585165"/>
                      <a:pt x="295591" y="588531"/>
                    </a:cubicBezTo>
                    <a:cubicBezTo>
                      <a:pt x="294090" y="590190"/>
                      <a:pt x="292011" y="591213"/>
                      <a:pt x="289781" y="591388"/>
                    </a:cubicBezTo>
                    <a:close/>
                    <a:moveTo>
                      <a:pt x="171194" y="468897"/>
                    </a:moveTo>
                    <a:cubicBezTo>
                      <a:pt x="168750" y="468932"/>
                      <a:pt x="166414" y="467887"/>
                      <a:pt x="164813" y="466039"/>
                    </a:cubicBezTo>
                    <a:cubicBezTo>
                      <a:pt x="145001" y="443465"/>
                      <a:pt x="126713" y="421177"/>
                      <a:pt x="110234" y="399364"/>
                    </a:cubicBezTo>
                    <a:cubicBezTo>
                      <a:pt x="108621" y="394913"/>
                      <a:pt x="110921" y="389997"/>
                      <a:pt x="115372" y="388384"/>
                    </a:cubicBezTo>
                    <a:cubicBezTo>
                      <a:pt x="118229" y="387349"/>
                      <a:pt x="121419" y="387902"/>
                      <a:pt x="123760" y="389839"/>
                    </a:cubicBezTo>
                    <a:cubicBezTo>
                      <a:pt x="139952" y="410985"/>
                      <a:pt x="158050" y="432988"/>
                      <a:pt x="177576" y="455276"/>
                    </a:cubicBezTo>
                    <a:cubicBezTo>
                      <a:pt x="180680" y="458781"/>
                      <a:pt x="180354" y="464139"/>
                      <a:pt x="176849" y="467243"/>
                    </a:cubicBezTo>
                    <a:cubicBezTo>
                      <a:pt x="175290" y="468623"/>
                      <a:pt x="173277" y="469382"/>
                      <a:pt x="171194" y="469373"/>
                    </a:cubicBezTo>
                    <a:close/>
                    <a:moveTo>
                      <a:pt x="68515" y="332689"/>
                    </a:moveTo>
                    <a:cubicBezTo>
                      <a:pt x="65566" y="332722"/>
                      <a:pt x="62817" y="331203"/>
                      <a:pt x="61276" y="328689"/>
                    </a:cubicBezTo>
                    <a:cubicBezTo>
                      <a:pt x="45893" y="304234"/>
                      <a:pt x="32545" y="278557"/>
                      <a:pt x="21366" y="251917"/>
                    </a:cubicBezTo>
                    <a:cubicBezTo>
                      <a:pt x="19577" y="247578"/>
                      <a:pt x="21646" y="242609"/>
                      <a:pt x="25986" y="240821"/>
                    </a:cubicBezTo>
                    <a:cubicBezTo>
                      <a:pt x="30326" y="239032"/>
                      <a:pt x="35294" y="241100"/>
                      <a:pt x="37082" y="245440"/>
                    </a:cubicBezTo>
                    <a:cubicBezTo>
                      <a:pt x="47946" y="271209"/>
                      <a:pt x="60879" y="296055"/>
                      <a:pt x="75754" y="319735"/>
                    </a:cubicBezTo>
                    <a:cubicBezTo>
                      <a:pt x="78232" y="323707"/>
                      <a:pt x="77022" y="328937"/>
                      <a:pt x="73050" y="331415"/>
                    </a:cubicBezTo>
                    <a:cubicBezTo>
                      <a:pt x="73030" y="331427"/>
                      <a:pt x="73011" y="331439"/>
                      <a:pt x="72992" y="331451"/>
                    </a:cubicBezTo>
                    <a:cubicBezTo>
                      <a:pt x="71642" y="332268"/>
                      <a:pt x="70093" y="332696"/>
                      <a:pt x="68515" y="332690"/>
                    </a:cubicBezTo>
                    <a:close/>
                    <a:moveTo>
                      <a:pt x="8507" y="175051"/>
                    </a:moveTo>
                    <a:cubicBezTo>
                      <a:pt x="3970" y="175055"/>
                      <a:pt x="234" y="171487"/>
                      <a:pt x="30" y="166954"/>
                    </a:cubicBezTo>
                    <a:lnTo>
                      <a:pt x="30" y="165907"/>
                    </a:lnTo>
                    <a:cubicBezTo>
                      <a:pt x="30" y="162382"/>
                      <a:pt x="30" y="158858"/>
                      <a:pt x="30" y="155524"/>
                    </a:cubicBezTo>
                    <a:cubicBezTo>
                      <a:pt x="-520" y="129033"/>
                      <a:pt x="6484" y="102933"/>
                      <a:pt x="20223" y="80277"/>
                    </a:cubicBezTo>
                    <a:cubicBezTo>
                      <a:pt x="22853" y="76279"/>
                      <a:pt x="28227" y="75170"/>
                      <a:pt x="32225" y="77800"/>
                    </a:cubicBezTo>
                    <a:cubicBezTo>
                      <a:pt x="36222" y="80431"/>
                      <a:pt x="37331" y="85804"/>
                      <a:pt x="34701" y="89802"/>
                    </a:cubicBezTo>
                    <a:cubicBezTo>
                      <a:pt x="22614" y="109692"/>
                      <a:pt x="16498" y="132637"/>
                      <a:pt x="17080" y="155905"/>
                    </a:cubicBezTo>
                    <a:cubicBezTo>
                      <a:pt x="17080" y="158953"/>
                      <a:pt x="17080" y="162097"/>
                      <a:pt x="17080" y="165430"/>
                    </a:cubicBezTo>
                    <a:lnTo>
                      <a:pt x="17080" y="166764"/>
                    </a:lnTo>
                    <a:cubicBezTo>
                      <a:pt x="17293" y="171441"/>
                      <a:pt x="13674" y="175405"/>
                      <a:pt x="8997" y="175618"/>
                    </a:cubicBezTo>
                    <a:cubicBezTo>
                      <a:pt x="8961" y="175619"/>
                      <a:pt x="8925" y="175621"/>
                      <a:pt x="8888" y="175622"/>
                    </a:cubicBezTo>
                    <a:close/>
                    <a:moveTo>
                      <a:pt x="675257" y="104566"/>
                    </a:moveTo>
                    <a:cubicBezTo>
                      <a:pt x="674374" y="104705"/>
                      <a:pt x="673474" y="104705"/>
                      <a:pt x="672590" y="104566"/>
                    </a:cubicBezTo>
                    <a:cubicBezTo>
                      <a:pt x="645063" y="95041"/>
                      <a:pt x="617822" y="86944"/>
                      <a:pt x="591533" y="79229"/>
                    </a:cubicBezTo>
                    <a:cubicBezTo>
                      <a:pt x="587035" y="77914"/>
                      <a:pt x="584455" y="73202"/>
                      <a:pt x="585770" y="68704"/>
                    </a:cubicBezTo>
                    <a:cubicBezTo>
                      <a:pt x="587085" y="64206"/>
                      <a:pt x="591797" y="61626"/>
                      <a:pt x="596295" y="62941"/>
                    </a:cubicBezTo>
                    <a:cubicBezTo>
                      <a:pt x="622775" y="70657"/>
                      <a:pt x="650302" y="79229"/>
                      <a:pt x="677924" y="88373"/>
                    </a:cubicBezTo>
                    <a:cubicBezTo>
                      <a:pt x="682379" y="89813"/>
                      <a:pt x="684823" y="94592"/>
                      <a:pt x="683383" y="99047"/>
                    </a:cubicBezTo>
                    <a:cubicBezTo>
                      <a:pt x="683373" y="99077"/>
                      <a:pt x="683364" y="99107"/>
                      <a:pt x="683354" y="99136"/>
                    </a:cubicBezTo>
                    <a:cubicBezTo>
                      <a:pt x="682246" y="102574"/>
                      <a:pt x="679060" y="104915"/>
                      <a:pt x="675448" y="104947"/>
                    </a:cubicBezTo>
                    <a:close/>
                    <a:moveTo>
                      <a:pt x="511713" y="56941"/>
                    </a:moveTo>
                    <a:lnTo>
                      <a:pt x="509618" y="56941"/>
                    </a:lnTo>
                    <a:cubicBezTo>
                      <a:pt x="481043" y="49797"/>
                      <a:pt x="453420" y="43510"/>
                      <a:pt x="426845" y="37891"/>
                    </a:cubicBezTo>
                    <a:cubicBezTo>
                      <a:pt x="422453" y="36980"/>
                      <a:pt x="419530" y="32805"/>
                      <a:pt x="420178" y="28366"/>
                    </a:cubicBezTo>
                    <a:cubicBezTo>
                      <a:pt x="421130" y="24001"/>
                      <a:pt x="425276" y="21099"/>
                      <a:pt x="429703" y="21698"/>
                    </a:cubicBezTo>
                    <a:cubicBezTo>
                      <a:pt x="456468" y="26937"/>
                      <a:pt x="484567" y="33319"/>
                      <a:pt x="513237" y="40748"/>
                    </a:cubicBezTo>
                    <a:cubicBezTo>
                      <a:pt x="517815" y="41727"/>
                      <a:pt x="520733" y="46232"/>
                      <a:pt x="519754" y="50811"/>
                    </a:cubicBezTo>
                    <a:cubicBezTo>
                      <a:pt x="518900" y="54805"/>
                      <a:pt x="515319" y="57622"/>
                      <a:pt x="511237" y="57512"/>
                    </a:cubicBezTo>
                    <a:close/>
                    <a:moveTo>
                      <a:pt x="92613" y="40653"/>
                    </a:moveTo>
                    <a:cubicBezTo>
                      <a:pt x="89251" y="40627"/>
                      <a:pt x="86207" y="38660"/>
                      <a:pt x="84803" y="35605"/>
                    </a:cubicBezTo>
                    <a:cubicBezTo>
                      <a:pt x="82934" y="31290"/>
                      <a:pt x="84889" y="26276"/>
                      <a:pt x="89184" y="24365"/>
                    </a:cubicBezTo>
                    <a:cubicBezTo>
                      <a:pt x="116251" y="13159"/>
                      <a:pt x="144810" y="5971"/>
                      <a:pt x="173957" y="3029"/>
                    </a:cubicBezTo>
                    <a:cubicBezTo>
                      <a:pt x="178540" y="2378"/>
                      <a:pt x="182783" y="5566"/>
                      <a:pt x="183434" y="10149"/>
                    </a:cubicBezTo>
                    <a:cubicBezTo>
                      <a:pt x="183453" y="10284"/>
                      <a:pt x="183469" y="10419"/>
                      <a:pt x="183482" y="10554"/>
                    </a:cubicBezTo>
                    <a:cubicBezTo>
                      <a:pt x="184091" y="15196"/>
                      <a:pt x="180823" y="19453"/>
                      <a:pt x="176181" y="20063"/>
                    </a:cubicBezTo>
                    <a:cubicBezTo>
                      <a:pt x="176138" y="20069"/>
                      <a:pt x="176095" y="20074"/>
                      <a:pt x="176052" y="20079"/>
                    </a:cubicBezTo>
                    <a:cubicBezTo>
                      <a:pt x="148581" y="22817"/>
                      <a:pt x="121659" y="29555"/>
                      <a:pt x="96137" y="40081"/>
                    </a:cubicBezTo>
                    <a:cubicBezTo>
                      <a:pt x="94948" y="40650"/>
                      <a:pt x="93646" y="40943"/>
                      <a:pt x="92327" y="40939"/>
                    </a:cubicBezTo>
                    <a:close/>
                    <a:moveTo>
                      <a:pt x="344930" y="24365"/>
                    </a:moveTo>
                    <a:lnTo>
                      <a:pt x="343787" y="24365"/>
                    </a:lnTo>
                    <a:cubicBezTo>
                      <a:pt x="314165" y="20460"/>
                      <a:pt x="285875" y="18079"/>
                      <a:pt x="259777" y="17126"/>
                    </a:cubicBezTo>
                    <a:cubicBezTo>
                      <a:pt x="255053" y="17441"/>
                      <a:pt x="250968" y="13866"/>
                      <a:pt x="250654" y="9142"/>
                    </a:cubicBezTo>
                    <a:cubicBezTo>
                      <a:pt x="250339" y="4418"/>
                      <a:pt x="253913" y="334"/>
                      <a:pt x="258637" y="19"/>
                    </a:cubicBezTo>
                    <a:cubicBezTo>
                      <a:pt x="259208" y="-19"/>
                      <a:pt x="259781" y="0"/>
                      <a:pt x="260348" y="76"/>
                    </a:cubicBezTo>
                    <a:cubicBezTo>
                      <a:pt x="287018" y="1029"/>
                      <a:pt x="315784" y="3505"/>
                      <a:pt x="346073" y="7411"/>
                    </a:cubicBezTo>
                    <a:cubicBezTo>
                      <a:pt x="350746" y="8005"/>
                      <a:pt x="354064" y="12259"/>
                      <a:pt x="353503" y="16936"/>
                    </a:cubicBezTo>
                    <a:cubicBezTo>
                      <a:pt x="353099" y="21468"/>
                      <a:pt x="349189" y="24873"/>
                      <a:pt x="344645" y="24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3" name="Freeform: Shape 1272">
                <a:extLst>
                  <a:ext uri="{FF2B5EF4-FFF2-40B4-BE49-F238E27FC236}">
                    <a16:creationId xmlns:a16="http://schemas.microsoft.com/office/drawing/2014/main" id="{1A521EED-EB2C-B5E9-553B-A414544E9FA1}"/>
                  </a:ext>
                </a:extLst>
              </p:cNvPr>
              <p:cNvSpPr/>
              <p:nvPr/>
            </p:nvSpPr>
            <p:spPr>
              <a:xfrm>
                <a:off x="4469777" y="1809689"/>
                <a:ext cx="1106426" cy="2639176"/>
              </a:xfrm>
              <a:custGeom>
                <a:avLst/>
                <a:gdLst>
                  <a:gd name="connsiteX0" fmla="*/ 193262 w 1106426"/>
                  <a:gd name="connsiteY0" fmla="*/ 2639177 h 2639176"/>
                  <a:gd name="connsiteX1" fmla="*/ 149352 w 1106426"/>
                  <a:gd name="connsiteY1" fmla="*/ 2631557 h 2639176"/>
                  <a:gd name="connsiteX2" fmla="*/ 144256 w 1106426"/>
                  <a:gd name="connsiteY2" fmla="*/ 2620651 h 2639176"/>
                  <a:gd name="connsiteX3" fmla="*/ 155162 w 1106426"/>
                  <a:gd name="connsiteY3" fmla="*/ 2615555 h 2639176"/>
                  <a:gd name="connsiteX4" fmla="*/ 193262 w 1106426"/>
                  <a:gd name="connsiteY4" fmla="*/ 2622127 h 2639176"/>
                  <a:gd name="connsiteX5" fmla="*/ 193262 w 1106426"/>
                  <a:gd name="connsiteY5" fmla="*/ 2622127 h 2639176"/>
                  <a:gd name="connsiteX6" fmla="*/ 233363 w 1106426"/>
                  <a:gd name="connsiteY6" fmla="*/ 2616126 h 2639176"/>
                  <a:gd name="connsiteX7" fmla="*/ 235934 w 1106426"/>
                  <a:gd name="connsiteY7" fmla="*/ 2624223 h 2639176"/>
                  <a:gd name="connsiteX8" fmla="*/ 237744 w 1106426"/>
                  <a:gd name="connsiteY8" fmla="*/ 2632604 h 2639176"/>
                  <a:gd name="connsiteX9" fmla="*/ 193262 w 1106426"/>
                  <a:gd name="connsiteY9" fmla="*/ 2639177 h 2639176"/>
                  <a:gd name="connsiteX10" fmla="*/ 311658 w 1106426"/>
                  <a:gd name="connsiteY10" fmla="*/ 2594409 h 2639176"/>
                  <a:gd name="connsiteX11" fmla="*/ 304705 w 1106426"/>
                  <a:gd name="connsiteY11" fmla="*/ 2590790 h 2639176"/>
                  <a:gd name="connsiteX12" fmla="*/ 306705 w 1106426"/>
                  <a:gd name="connsiteY12" fmla="*/ 2578883 h 2639176"/>
                  <a:gd name="connsiteX13" fmla="*/ 359283 w 1106426"/>
                  <a:gd name="connsiteY13" fmla="*/ 2535449 h 2639176"/>
                  <a:gd name="connsiteX14" fmla="*/ 370523 w 1106426"/>
                  <a:gd name="connsiteY14" fmla="*/ 2524686 h 2639176"/>
                  <a:gd name="connsiteX15" fmla="*/ 382572 w 1106426"/>
                  <a:gd name="connsiteY15" fmla="*/ 2524829 h 2639176"/>
                  <a:gd name="connsiteX16" fmla="*/ 382429 w 1106426"/>
                  <a:gd name="connsiteY16" fmla="*/ 2536878 h 2639176"/>
                  <a:gd name="connsiteX17" fmla="*/ 370999 w 1106426"/>
                  <a:gd name="connsiteY17" fmla="*/ 2547927 h 2639176"/>
                  <a:gd name="connsiteX18" fmla="*/ 316516 w 1106426"/>
                  <a:gd name="connsiteY18" fmla="*/ 2592885 h 2639176"/>
                  <a:gd name="connsiteX19" fmla="*/ 311658 w 1106426"/>
                  <a:gd name="connsiteY19" fmla="*/ 2594314 h 2639176"/>
                  <a:gd name="connsiteX20" fmla="*/ 86487 w 1106426"/>
                  <a:gd name="connsiteY20" fmla="*/ 2580026 h 2639176"/>
                  <a:gd name="connsiteX21" fmla="*/ 79629 w 1106426"/>
                  <a:gd name="connsiteY21" fmla="*/ 2576598 h 2639176"/>
                  <a:gd name="connsiteX22" fmla="*/ 40291 w 1106426"/>
                  <a:gd name="connsiteY22" fmla="*/ 2499064 h 2639176"/>
                  <a:gd name="connsiteX23" fmla="*/ 45434 w 1106426"/>
                  <a:gd name="connsiteY23" fmla="*/ 2488110 h 2639176"/>
                  <a:gd name="connsiteX24" fmla="*/ 56261 w 1106426"/>
                  <a:gd name="connsiteY24" fmla="*/ 2493258 h 2639176"/>
                  <a:gd name="connsiteX25" fmla="*/ 56293 w 1106426"/>
                  <a:gd name="connsiteY25" fmla="*/ 2493349 h 2639176"/>
                  <a:gd name="connsiteX26" fmla="*/ 93440 w 1106426"/>
                  <a:gd name="connsiteY26" fmla="*/ 2566882 h 2639176"/>
                  <a:gd name="connsiteX27" fmla="*/ 91693 w 1106426"/>
                  <a:gd name="connsiteY27" fmla="*/ 2578742 h 2639176"/>
                  <a:gd name="connsiteX28" fmla="*/ 91631 w 1106426"/>
                  <a:gd name="connsiteY28" fmla="*/ 2578788 h 2639176"/>
                  <a:gd name="connsiteX29" fmla="*/ 86487 w 1106426"/>
                  <a:gd name="connsiteY29" fmla="*/ 2580026 h 2639176"/>
                  <a:gd name="connsiteX30" fmla="*/ 433769 w 1106426"/>
                  <a:gd name="connsiteY30" fmla="*/ 2476394 h 2639176"/>
                  <a:gd name="connsiteX31" fmla="*/ 425353 w 1106426"/>
                  <a:gd name="connsiteY31" fmla="*/ 2467667 h 2639176"/>
                  <a:gd name="connsiteX32" fmla="*/ 427291 w 1106426"/>
                  <a:gd name="connsiteY32" fmla="*/ 2462393 h 2639176"/>
                  <a:gd name="connsiteX33" fmla="*/ 478917 w 1106426"/>
                  <a:gd name="connsiteY33" fmla="*/ 2395718 h 2639176"/>
                  <a:gd name="connsiteX34" fmla="*/ 490898 w 1106426"/>
                  <a:gd name="connsiteY34" fmla="*/ 2395275 h 2639176"/>
                  <a:gd name="connsiteX35" fmla="*/ 492728 w 1106426"/>
                  <a:gd name="connsiteY35" fmla="*/ 2405243 h 2639176"/>
                  <a:gd name="connsiteX36" fmla="*/ 440341 w 1106426"/>
                  <a:gd name="connsiteY36" fmla="*/ 2473251 h 2639176"/>
                  <a:gd name="connsiteX37" fmla="*/ 433769 w 1106426"/>
                  <a:gd name="connsiteY37" fmla="*/ 2476394 h 2639176"/>
                  <a:gd name="connsiteX38" fmla="*/ 26480 w 1106426"/>
                  <a:gd name="connsiteY38" fmla="*/ 2422102 h 2639176"/>
                  <a:gd name="connsiteX39" fmla="*/ 18098 w 1106426"/>
                  <a:gd name="connsiteY39" fmla="*/ 2415149 h 2639176"/>
                  <a:gd name="connsiteX40" fmla="*/ 6096 w 1106426"/>
                  <a:gd name="connsiteY40" fmla="*/ 2329995 h 2639176"/>
                  <a:gd name="connsiteX41" fmla="*/ 13764 w 1106426"/>
                  <a:gd name="connsiteY41" fmla="*/ 2320708 h 2639176"/>
                  <a:gd name="connsiteX42" fmla="*/ 23051 w 1106426"/>
                  <a:gd name="connsiteY42" fmla="*/ 2328376 h 2639176"/>
                  <a:gd name="connsiteX43" fmla="*/ 34862 w 1106426"/>
                  <a:gd name="connsiteY43" fmla="*/ 2411910 h 2639176"/>
                  <a:gd name="connsiteX44" fmla="*/ 28099 w 1106426"/>
                  <a:gd name="connsiteY44" fmla="*/ 2421435 h 2639176"/>
                  <a:gd name="connsiteX45" fmla="*/ 533781 w 1106426"/>
                  <a:gd name="connsiteY45" fmla="*/ 2338473 h 2639176"/>
                  <a:gd name="connsiteX46" fmla="*/ 529114 w 1106426"/>
                  <a:gd name="connsiteY46" fmla="*/ 2337139 h 2639176"/>
                  <a:gd name="connsiteX47" fmla="*/ 526637 w 1106426"/>
                  <a:gd name="connsiteY47" fmla="*/ 2325328 h 2639176"/>
                  <a:gd name="connsiteX48" fmla="*/ 571119 w 1106426"/>
                  <a:gd name="connsiteY48" fmla="*/ 2253128 h 2639176"/>
                  <a:gd name="connsiteX49" fmla="*/ 582709 w 1106426"/>
                  <a:gd name="connsiteY49" fmla="*/ 2250062 h 2639176"/>
                  <a:gd name="connsiteX50" fmla="*/ 582740 w 1106426"/>
                  <a:gd name="connsiteY50" fmla="*/ 2250080 h 2639176"/>
                  <a:gd name="connsiteX51" fmla="*/ 585788 w 1106426"/>
                  <a:gd name="connsiteY51" fmla="*/ 2261796 h 2639176"/>
                  <a:gd name="connsiteX52" fmla="*/ 540925 w 1106426"/>
                  <a:gd name="connsiteY52" fmla="*/ 2334567 h 2639176"/>
                  <a:gd name="connsiteX53" fmla="*/ 533781 w 1106426"/>
                  <a:gd name="connsiteY53" fmla="*/ 2338473 h 2639176"/>
                  <a:gd name="connsiteX54" fmla="*/ 9239 w 1106426"/>
                  <a:gd name="connsiteY54" fmla="*/ 2252748 h 2639176"/>
                  <a:gd name="connsiteX55" fmla="*/ 762 w 1106426"/>
                  <a:gd name="connsiteY55" fmla="*/ 2244461 h 2639176"/>
                  <a:gd name="connsiteX56" fmla="*/ 0 w 1106426"/>
                  <a:gd name="connsiteY56" fmla="*/ 2193311 h 2639176"/>
                  <a:gd name="connsiteX57" fmla="*/ 0 w 1106426"/>
                  <a:gd name="connsiteY57" fmla="*/ 2158926 h 2639176"/>
                  <a:gd name="connsiteX58" fmla="*/ 8668 w 1106426"/>
                  <a:gd name="connsiteY58" fmla="*/ 2150544 h 2639176"/>
                  <a:gd name="connsiteX59" fmla="*/ 17051 w 1106426"/>
                  <a:gd name="connsiteY59" fmla="*/ 2159114 h 2639176"/>
                  <a:gd name="connsiteX60" fmla="*/ 17050 w 1106426"/>
                  <a:gd name="connsiteY60" fmla="*/ 2159212 h 2639176"/>
                  <a:gd name="connsiteX61" fmla="*/ 17050 w 1106426"/>
                  <a:gd name="connsiteY61" fmla="*/ 2193311 h 2639176"/>
                  <a:gd name="connsiteX62" fmla="*/ 17812 w 1106426"/>
                  <a:gd name="connsiteY62" fmla="*/ 2243984 h 2639176"/>
                  <a:gd name="connsiteX63" fmla="*/ 9627 w 1106426"/>
                  <a:gd name="connsiteY63" fmla="*/ 2252745 h 2639176"/>
                  <a:gd name="connsiteX64" fmla="*/ 9525 w 1106426"/>
                  <a:gd name="connsiteY64" fmla="*/ 2252748 h 2639176"/>
                  <a:gd name="connsiteX65" fmla="*/ 620363 w 1106426"/>
                  <a:gd name="connsiteY65" fmla="*/ 2191787 h 2639176"/>
                  <a:gd name="connsiteX66" fmla="*/ 616363 w 1106426"/>
                  <a:gd name="connsiteY66" fmla="*/ 2190740 h 2639176"/>
                  <a:gd name="connsiteX67" fmla="*/ 612818 w 1106426"/>
                  <a:gd name="connsiteY67" fmla="*/ 2179428 h 2639176"/>
                  <a:gd name="connsiteX68" fmla="*/ 612934 w 1106426"/>
                  <a:gd name="connsiteY68" fmla="*/ 2179214 h 2639176"/>
                  <a:gd name="connsiteX69" fmla="*/ 652367 w 1106426"/>
                  <a:gd name="connsiteY69" fmla="*/ 2103967 h 2639176"/>
                  <a:gd name="connsiteX70" fmla="*/ 664169 w 1106426"/>
                  <a:gd name="connsiteY70" fmla="*/ 2101194 h 2639176"/>
                  <a:gd name="connsiteX71" fmla="*/ 667607 w 1106426"/>
                  <a:gd name="connsiteY71" fmla="*/ 2111682 h 2639176"/>
                  <a:gd name="connsiteX72" fmla="*/ 627888 w 1106426"/>
                  <a:gd name="connsiteY72" fmla="*/ 2187311 h 2639176"/>
                  <a:gd name="connsiteX73" fmla="*/ 620363 w 1106426"/>
                  <a:gd name="connsiteY73" fmla="*/ 2191787 h 2639176"/>
                  <a:gd name="connsiteX74" fmla="*/ 12192 w 1106426"/>
                  <a:gd name="connsiteY74" fmla="*/ 2082440 h 2639176"/>
                  <a:gd name="connsiteX75" fmla="*/ 11716 w 1106426"/>
                  <a:gd name="connsiteY75" fmla="*/ 2082440 h 2639176"/>
                  <a:gd name="connsiteX76" fmla="*/ 3715 w 1106426"/>
                  <a:gd name="connsiteY76" fmla="*/ 2073392 h 2639176"/>
                  <a:gd name="connsiteX77" fmla="*/ 10192 w 1106426"/>
                  <a:gd name="connsiteY77" fmla="*/ 1988238 h 2639176"/>
                  <a:gd name="connsiteX78" fmla="*/ 19717 w 1106426"/>
                  <a:gd name="connsiteY78" fmla="*/ 1980523 h 2639176"/>
                  <a:gd name="connsiteX79" fmla="*/ 27452 w 1106426"/>
                  <a:gd name="connsiteY79" fmla="*/ 1989858 h 2639176"/>
                  <a:gd name="connsiteX80" fmla="*/ 27432 w 1106426"/>
                  <a:gd name="connsiteY80" fmla="*/ 1990048 h 2639176"/>
                  <a:gd name="connsiteX81" fmla="*/ 20955 w 1106426"/>
                  <a:gd name="connsiteY81" fmla="*/ 2074725 h 2639176"/>
                  <a:gd name="connsiteX82" fmla="*/ 12192 w 1106426"/>
                  <a:gd name="connsiteY82" fmla="*/ 2082440 h 2639176"/>
                  <a:gd name="connsiteX83" fmla="*/ 697992 w 1106426"/>
                  <a:gd name="connsiteY83" fmla="*/ 2039864 h 2639176"/>
                  <a:gd name="connsiteX84" fmla="*/ 694277 w 1106426"/>
                  <a:gd name="connsiteY84" fmla="*/ 2039006 h 2639176"/>
                  <a:gd name="connsiteX85" fmla="*/ 690277 w 1106426"/>
                  <a:gd name="connsiteY85" fmla="*/ 2027672 h 2639176"/>
                  <a:gd name="connsiteX86" fmla="*/ 725805 w 1106426"/>
                  <a:gd name="connsiteY86" fmla="*/ 1950424 h 2639176"/>
                  <a:gd name="connsiteX87" fmla="*/ 737045 w 1106426"/>
                  <a:gd name="connsiteY87" fmla="*/ 1946137 h 2639176"/>
                  <a:gd name="connsiteX88" fmla="*/ 741331 w 1106426"/>
                  <a:gd name="connsiteY88" fmla="*/ 1957377 h 2639176"/>
                  <a:gd name="connsiteX89" fmla="*/ 705707 w 1106426"/>
                  <a:gd name="connsiteY89" fmla="*/ 2035006 h 2639176"/>
                  <a:gd name="connsiteX90" fmla="*/ 697516 w 1106426"/>
                  <a:gd name="connsiteY90" fmla="*/ 2039864 h 2639176"/>
                  <a:gd name="connsiteX91" fmla="*/ 767429 w 1106426"/>
                  <a:gd name="connsiteY91" fmla="*/ 1884225 h 2639176"/>
                  <a:gd name="connsiteX92" fmla="*/ 764095 w 1106426"/>
                  <a:gd name="connsiteY92" fmla="*/ 1883558 h 2639176"/>
                  <a:gd name="connsiteX93" fmla="*/ 759524 w 1106426"/>
                  <a:gd name="connsiteY93" fmla="*/ 1872414 h 2639176"/>
                  <a:gd name="connsiteX94" fmla="*/ 791718 w 1106426"/>
                  <a:gd name="connsiteY94" fmla="*/ 1793738 h 2639176"/>
                  <a:gd name="connsiteX95" fmla="*/ 802767 w 1106426"/>
                  <a:gd name="connsiteY95" fmla="*/ 1788880 h 2639176"/>
                  <a:gd name="connsiteX96" fmla="*/ 807530 w 1106426"/>
                  <a:gd name="connsiteY96" fmla="*/ 1800024 h 2639176"/>
                  <a:gd name="connsiteX97" fmla="*/ 775240 w 1106426"/>
                  <a:gd name="connsiteY97" fmla="*/ 1878986 h 2639176"/>
                  <a:gd name="connsiteX98" fmla="*/ 766953 w 1106426"/>
                  <a:gd name="connsiteY98" fmla="*/ 1884225 h 2639176"/>
                  <a:gd name="connsiteX99" fmla="*/ 830199 w 1106426"/>
                  <a:gd name="connsiteY99" fmla="*/ 1725824 h 2639176"/>
                  <a:gd name="connsiteX100" fmla="*/ 827246 w 1106426"/>
                  <a:gd name="connsiteY100" fmla="*/ 1725824 h 2639176"/>
                  <a:gd name="connsiteX101" fmla="*/ 822198 w 1106426"/>
                  <a:gd name="connsiteY101" fmla="*/ 1714775 h 2639176"/>
                  <a:gd name="connsiteX102" fmla="*/ 851249 w 1106426"/>
                  <a:gd name="connsiteY102" fmla="*/ 1634861 h 2639176"/>
                  <a:gd name="connsiteX103" fmla="*/ 862603 w 1106426"/>
                  <a:gd name="connsiteY103" fmla="*/ 1630610 h 2639176"/>
                  <a:gd name="connsiteX104" fmla="*/ 867347 w 1106426"/>
                  <a:gd name="connsiteY104" fmla="*/ 1640576 h 2639176"/>
                  <a:gd name="connsiteX105" fmla="*/ 838200 w 1106426"/>
                  <a:gd name="connsiteY105" fmla="*/ 1720776 h 2639176"/>
                  <a:gd name="connsiteX106" fmla="*/ 829723 w 1106426"/>
                  <a:gd name="connsiteY106" fmla="*/ 1725824 h 2639176"/>
                  <a:gd name="connsiteX107" fmla="*/ 887349 w 1106426"/>
                  <a:gd name="connsiteY107" fmla="*/ 1565138 h 2639176"/>
                  <a:gd name="connsiteX108" fmla="*/ 878786 w 1106426"/>
                  <a:gd name="connsiteY108" fmla="*/ 1556941 h 2639176"/>
                  <a:gd name="connsiteX109" fmla="*/ 879253 w 1106426"/>
                  <a:gd name="connsiteY109" fmla="*/ 1553993 h 2639176"/>
                  <a:gd name="connsiteX110" fmla="*/ 905351 w 1106426"/>
                  <a:gd name="connsiteY110" fmla="*/ 1473031 h 2639176"/>
                  <a:gd name="connsiteX111" fmla="*/ 916089 w 1106426"/>
                  <a:gd name="connsiteY111" fmla="*/ 1467403 h 2639176"/>
                  <a:gd name="connsiteX112" fmla="*/ 916115 w 1106426"/>
                  <a:gd name="connsiteY112" fmla="*/ 1467411 h 2639176"/>
                  <a:gd name="connsiteX113" fmla="*/ 921650 w 1106426"/>
                  <a:gd name="connsiteY113" fmla="*/ 1478045 h 2639176"/>
                  <a:gd name="connsiteX114" fmla="*/ 921639 w 1106426"/>
                  <a:gd name="connsiteY114" fmla="*/ 1478079 h 2639176"/>
                  <a:gd name="connsiteX115" fmla="*/ 895445 w 1106426"/>
                  <a:gd name="connsiteY115" fmla="*/ 1559327 h 2639176"/>
                  <a:gd name="connsiteX116" fmla="*/ 886397 w 1106426"/>
                  <a:gd name="connsiteY116" fmla="*/ 1565614 h 2639176"/>
                  <a:gd name="connsiteX117" fmla="*/ 938213 w 1106426"/>
                  <a:gd name="connsiteY117" fmla="*/ 1402546 h 2639176"/>
                  <a:gd name="connsiteX118" fmla="*/ 935831 w 1106426"/>
                  <a:gd name="connsiteY118" fmla="*/ 1402546 h 2639176"/>
                  <a:gd name="connsiteX119" fmla="*/ 930021 w 1106426"/>
                  <a:gd name="connsiteY119" fmla="*/ 1391973 h 2639176"/>
                  <a:gd name="connsiteX120" fmla="*/ 953262 w 1106426"/>
                  <a:gd name="connsiteY120" fmla="*/ 1310249 h 2639176"/>
                  <a:gd name="connsiteX121" fmla="*/ 963622 w 1106426"/>
                  <a:gd name="connsiteY121" fmla="*/ 1304216 h 2639176"/>
                  <a:gd name="connsiteX122" fmla="*/ 963740 w 1106426"/>
                  <a:gd name="connsiteY122" fmla="*/ 1304248 h 2639176"/>
                  <a:gd name="connsiteX123" fmla="*/ 969645 w 1106426"/>
                  <a:gd name="connsiteY123" fmla="*/ 1314725 h 2639176"/>
                  <a:gd name="connsiteX124" fmla="*/ 946404 w 1106426"/>
                  <a:gd name="connsiteY124" fmla="*/ 1396736 h 2639176"/>
                  <a:gd name="connsiteX125" fmla="*/ 937260 w 1106426"/>
                  <a:gd name="connsiteY125" fmla="*/ 1402546 h 2639176"/>
                  <a:gd name="connsiteX126" fmla="*/ 983171 w 1106426"/>
                  <a:gd name="connsiteY126" fmla="*/ 1238335 h 2639176"/>
                  <a:gd name="connsiteX127" fmla="*/ 981075 w 1106426"/>
                  <a:gd name="connsiteY127" fmla="*/ 1238335 h 2639176"/>
                  <a:gd name="connsiteX128" fmla="*/ 974943 w 1106426"/>
                  <a:gd name="connsiteY128" fmla="*/ 1228190 h 2639176"/>
                  <a:gd name="connsiteX129" fmla="*/ 974979 w 1106426"/>
                  <a:gd name="connsiteY129" fmla="*/ 1228048 h 2639176"/>
                  <a:gd name="connsiteX130" fmla="*/ 983361 w 1106426"/>
                  <a:gd name="connsiteY130" fmla="*/ 1194425 h 2639176"/>
                  <a:gd name="connsiteX131" fmla="*/ 995267 w 1106426"/>
                  <a:gd name="connsiteY131" fmla="*/ 1145466 h 2639176"/>
                  <a:gd name="connsiteX132" fmla="*/ 1005507 w 1106426"/>
                  <a:gd name="connsiteY132" fmla="*/ 1139132 h 2639176"/>
                  <a:gd name="connsiteX133" fmla="*/ 1011841 w 1106426"/>
                  <a:gd name="connsiteY133" fmla="*/ 1149371 h 2639176"/>
                  <a:gd name="connsiteX134" fmla="*/ 999935 w 1106426"/>
                  <a:gd name="connsiteY134" fmla="*/ 1198520 h 2639176"/>
                  <a:gd name="connsiteX135" fmla="*/ 991457 w 1106426"/>
                  <a:gd name="connsiteY135" fmla="*/ 1232239 h 2639176"/>
                  <a:gd name="connsiteX136" fmla="*/ 982218 w 1106426"/>
                  <a:gd name="connsiteY136" fmla="*/ 1238335 h 2639176"/>
                  <a:gd name="connsiteX137" fmla="*/ 1022318 w 1106426"/>
                  <a:gd name="connsiteY137" fmla="*/ 1072600 h 2639176"/>
                  <a:gd name="connsiteX138" fmla="*/ 1020509 w 1106426"/>
                  <a:gd name="connsiteY138" fmla="*/ 1072600 h 2639176"/>
                  <a:gd name="connsiteX139" fmla="*/ 1014032 w 1106426"/>
                  <a:gd name="connsiteY139" fmla="*/ 1062408 h 2639176"/>
                  <a:gd name="connsiteX140" fmla="*/ 1031177 w 1106426"/>
                  <a:gd name="connsiteY140" fmla="*/ 979159 h 2639176"/>
                  <a:gd name="connsiteX141" fmla="*/ 1041130 w 1106426"/>
                  <a:gd name="connsiteY141" fmla="*/ 972444 h 2639176"/>
                  <a:gd name="connsiteX142" fmla="*/ 1047845 w 1106426"/>
                  <a:gd name="connsiteY142" fmla="*/ 982398 h 2639176"/>
                  <a:gd name="connsiteX143" fmla="*/ 1030700 w 1106426"/>
                  <a:gd name="connsiteY143" fmla="*/ 1066028 h 2639176"/>
                  <a:gd name="connsiteX144" fmla="*/ 1021366 w 1106426"/>
                  <a:gd name="connsiteY144" fmla="*/ 1072600 h 2639176"/>
                  <a:gd name="connsiteX145" fmla="*/ 1054894 w 1106426"/>
                  <a:gd name="connsiteY145" fmla="*/ 905341 h 2639176"/>
                  <a:gd name="connsiteX146" fmla="*/ 1053465 w 1106426"/>
                  <a:gd name="connsiteY146" fmla="*/ 905341 h 2639176"/>
                  <a:gd name="connsiteX147" fmla="*/ 1046512 w 1106426"/>
                  <a:gd name="connsiteY147" fmla="*/ 895816 h 2639176"/>
                  <a:gd name="connsiteX148" fmla="*/ 1060037 w 1106426"/>
                  <a:gd name="connsiteY148" fmla="*/ 811996 h 2639176"/>
                  <a:gd name="connsiteX149" fmla="*/ 1069562 w 1106426"/>
                  <a:gd name="connsiteY149" fmla="*/ 804757 h 2639176"/>
                  <a:gd name="connsiteX150" fmla="*/ 1076706 w 1106426"/>
                  <a:gd name="connsiteY150" fmla="*/ 814282 h 2639176"/>
                  <a:gd name="connsiteX151" fmla="*/ 1063181 w 1106426"/>
                  <a:gd name="connsiteY151" fmla="*/ 898578 h 2639176"/>
                  <a:gd name="connsiteX152" fmla="*/ 1053941 w 1106426"/>
                  <a:gd name="connsiteY152" fmla="*/ 905341 h 2639176"/>
                  <a:gd name="connsiteX153" fmla="*/ 1078992 w 1106426"/>
                  <a:gd name="connsiteY153" fmla="*/ 736939 h 2639176"/>
                  <a:gd name="connsiteX154" fmla="*/ 1077944 w 1106426"/>
                  <a:gd name="connsiteY154" fmla="*/ 736939 h 2639176"/>
                  <a:gd name="connsiteX155" fmla="*/ 1070515 w 1106426"/>
                  <a:gd name="connsiteY155" fmla="*/ 727414 h 2639176"/>
                  <a:gd name="connsiteX156" fmla="*/ 1080040 w 1106426"/>
                  <a:gd name="connsiteY156" fmla="*/ 642927 h 2639176"/>
                  <a:gd name="connsiteX157" fmla="*/ 1089733 w 1106426"/>
                  <a:gd name="connsiteY157" fmla="*/ 635646 h 2639176"/>
                  <a:gd name="connsiteX158" fmla="*/ 1097090 w 1106426"/>
                  <a:gd name="connsiteY158" fmla="*/ 644546 h 2639176"/>
                  <a:gd name="connsiteX159" fmla="*/ 1087565 w 1106426"/>
                  <a:gd name="connsiteY159" fmla="*/ 729509 h 2639176"/>
                  <a:gd name="connsiteX160" fmla="*/ 1078992 w 1106426"/>
                  <a:gd name="connsiteY160" fmla="*/ 736939 h 2639176"/>
                  <a:gd name="connsiteX161" fmla="*/ 1094613 w 1106426"/>
                  <a:gd name="connsiteY161" fmla="*/ 567299 h 2639176"/>
                  <a:gd name="connsiteX162" fmla="*/ 1094042 w 1106426"/>
                  <a:gd name="connsiteY162" fmla="*/ 567299 h 2639176"/>
                  <a:gd name="connsiteX163" fmla="*/ 1086039 w 1106426"/>
                  <a:gd name="connsiteY163" fmla="*/ 558372 h 2639176"/>
                  <a:gd name="connsiteX164" fmla="*/ 1086041 w 1106426"/>
                  <a:gd name="connsiteY164" fmla="*/ 558345 h 2639176"/>
                  <a:gd name="connsiteX165" fmla="*/ 1089374 w 1106426"/>
                  <a:gd name="connsiteY165" fmla="*/ 473572 h 2639176"/>
                  <a:gd name="connsiteX166" fmla="*/ 1097751 w 1106426"/>
                  <a:gd name="connsiteY166" fmla="*/ 465186 h 2639176"/>
                  <a:gd name="connsiteX167" fmla="*/ 1098042 w 1106426"/>
                  <a:gd name="connsiteY167" fmla="*/ 465191 h 2639176"/>
                  <a:gd name="connsiteX168" fmla="*/ 1106426 w 1106426"/>
                  <a:gd name="connsiteY168" fmla="*/ 473760 h 2639176"/>
                  <a:gd name="connsiteX169" fmla="*/ 1106424 w 1106426"/>
                  <a:gd name="connsiteY169" fmla="*/ 473858 h 2639176"/>
                  <a:gd name="connsiteX170" fmla="*/ 1103090 w 1106426"/>
                  <a:gd name="connsiteY170" fmla="*/ 559583 h 2639176"/>
                  <a:gd name="connsiteX171" fmla="*/ 1094613 w 1106426"/>
                  <a:gd name="connsiteY171" fmla="*/ 567203 h 2639176"/>
                  <a:gd name="connsiteX172" fmla="*/ 486442 w 1106426"/>
                  <a:gd name="connsiteY172" fmla="*/ 457856 h 2639176"/>
                  <a:gd name="connsiteX173" fmla="*/ 482346 w 1106426"/>
                  <a:gd name="connsiteY173" fmla="*/ 456808 h 2639176"/>
                  <a:gd name="connsiteX174" fmla="*/ 478917 w 1106426"/>
                  <a:gd name="connsiteY174" fmla="*/ 445283 h 2639176"/>
                  <a:gd name="connsiteX175" fmla="*/ 521113 w 1106426"/>
                  <a:gd name="connsiteY175" fmla="*/ 370893 h 2639176"/>
                  <a:gd name="connsiteX176" fmla="*/ 532733 w 1106426"/>
                  <a:gd name="connsiteY176" fmla="*/ 367845 h 2639176"/>
                  <a:gd name="connsiteX177" fmla="*/ 535781 w 1106426"/>
                  <a:gd name="connsiteY177" fmla="*/ 379466 h 2639176"/>
                  <a:gd name="connsiteX178" fmla="*/ 493871 w 1106426"/>
                  <a:gd name="connsiteY178" fmla="*/ 453380 h 2639176"/>
                  <a:gd name="connsiteX179" fmla="*/ 486442 w 1106426"/>
                  <a:gd name="connsiteY179" fmla="*/ 457761 h 2639176"/>
                  <a:gd name="connsiteX180" fmla="*/ 1097566 w 1106426"/>
                  <a:gd name="connsiteY180" fmla="*/ 396991 h 2639176"/>
                  <a:gd name="connsiteX181" fmla="*/ 1089089 w 1106426"/>
                  <a:gd name="connsiteY181" fmla="*/ 388705 h 2639176"/>
                  <a:gd name="connsiteX182" fmla="*/ 1083850 w 1106426"/>
                  <a:gd name="connsiteY182" fmla="*/ 304313 h 2639176"/>
                  <a:gd name="connsiteX183" fmla="*/ 1091470 w 1106426"/>
                  <a:gd name="connsiteY183" fmla="*/ 294979 h 2639176"/>
                  <a:gd name="connsiteX184" fmla="*/ 1100804 w 1106426"/>
                  <a:gd name="connsiteY184" fmla="*/ 302599 h 2639176"/>
                  <a:gd name="connsiteX185" fmla="*/ 1106138 w 1106426"/>
                  <a:gd name="connsiteY185" fmla="*/ 388324 h 2639176"/>
                  <a:gd name="connsiteX186" fmla="*/ 1097852 w 1106426"/>
                  <a:gd name="connsiteY186" fmla="*/ 397087 h 2639176"/>
                  <a:gd name="connsiteX187" fmla="*/ 573215 w 1106426"/>
                  <a:gd name="connsiteY187" fmla="*/ 311266 h 2639176"/>
                  <a:gd name="connsiteX188" fmla="*/ 568643 w 1106426"/>
                  <a:gd name="connsiteY188" fmla="*/ 309933 h 2639176"/>
                  <a:gd name="connsiteX189" fmla="*/ 565995 w 1106426"/>
                  <a:gd name="connsiteY189" fmla="*/ 298240 h 2639176"/>
                  <a:gd name="connsiteX190" fmla="*/ 566071 w 1106426"/>
                  <a:gd name="connsiteY190" fmla="*/ 298122 h 2639176"/>
                  <a:gd name="connsiteX191" fmla="*/ 614267 w 1106426"/>
                  <a:gd name="connsiteY191" fmla="*/ 227351 h 2639176"/>
                  <a:gd name="connsiteX192" fmla="*/ 626174 w 1106426"/>
                  <a:gd name="connsiteY192" fmla="*/ 225351 h 2639176"/>
                  <a:gd name="connsiteX193" fmla="*/ 628078 w 1106426"/>
                  <a:gd name="connsiteY193" fmla="*/ 237257 h 2639176"/>
                  <a:gd name="connsiteX194" fmla="*/ 580454 w 1106426"/>
                  <a:gd name="connsiteY194" fmla="*/ 307361 h 2639176"/>
                  <a:gd name="connsiteX195" fmla="*/ 573119 w 1106426"/>
                  <a:gd name="connsiteY195" fmla="*/ 311076 h 2639176"/>
                  <a:gd name="connsiteX196" fmla="*/ 1080421 w 1106426"/>
                  <a:gd name="connsiteY196" fmla="*/ 227828 h 2639176"/>
                  <a:gd name="connsiteX197" fmla="*/ 1072039 w 1106426"/>
                  <a:gd name="connsiteY197" fmla="*/ 220970 h 2639176"/>
                  <a:gd name="connsiteX198" fmla="*/ 1050703 w 1106426"/>
                  <a:gd name="connsiteY198" fmla="*/ 139912 h 2639176"/>
                  <a:gd name="connsiteX199" fmla="*/ 1055811 w 1106426"/>
                  <a:gd name="connsiteY199" fmla="*/ 129066 h 2639176"/>
                  <a:gd name="connsiteX200" fmla="*/ 1055846 w 1106426"/>
                  <a:gd name="connsiteY200" fmla="*/ 129053 h 2639176"/>
                  <a:gd name="connsiteX201" fmla="*/ 1066800 w 1106426"/>
                  <a:gd name="connsiteY201" fmla="*/ 134197 h 2639176"/>
                  <a:gd name="connsiteX202" fmla="*/ 1088803 w 1106426"/>
                  <a:gd name="connsiteY202" fmla="*/ 217731 h 2639176"/>
                  <a:gd name="connsiteX203" fmla="*/ 1082040 w 1106426"/>
                  <a:gd name="connsiteY203" fmla="*/ 227256 h 2639176"/>
                  <a:gd name="connsiteX204" fmla="*/ 673227 w 1106426"/>
                  <a:gd name="connsiteY204" fmla="*/ 173345 h 2639176"/>
                  <a:gd name="connsiteX205" fmla="*/ 667798 w 1106426"/>
                  <a:gd name="connsiteY205" fmla="*/ 171440 h 2639176"/>
                  <a:gd name="connsiteX206" fmla="*/ 666655 w 1106426"/>
                  <a:gd name="connsiteY206" fmla="*/ 159438 h 2639176"/>
                  <a:gd name="connsiteX207" fmla="*/ 724662 w 1106426"/>
                  <a:gd name="connsiteY207" fmla="*/ 95811 h 2639176"/>
                  <a:gd name="connsiteX208" fmla="*/ 736806 w 1106426"/>
                  <a:gd name="connsiteY208" fmla="*/ 96144 h 2639176"/>
                  <a:gd name="connsiteX209" fmla="*/ 736473 w 1106426"/>
                  <a:gd name="connsiteY209" fmla="*/ 108289 h 2639176"/>
                  <a:gd name="connsiteX210" fmla="*/ 679323 w 1106426"/>
                  <a:gd name="connsiteY210" fmla="*/ 170582 h 2639176"/>
                  <a:gd name="connsiteX211" fmla="*/ 673132 w 1106426"/>
                  <a:gd name="connsiteY211" fmla="*/ 173154 h 2639176"/>
                  <a:gd name="connsiteX212" fmla="*/ 1020413 w 1106426"/>
                  <a:gd name="connsiteY212" fmla="*/ 69617 h 2639176"/>
                  <a:gd name="connsiteX213" fmla="*/ 1013555 w 1106426"/>
                  <a:gd name="connsiteY213" fmla="*/ 66093 h 2639176"/>
                  <a:gd name="connsiteX214" fmla="*/ 994505 w 1106426"/>
                  <a:gd name="connsiteY214" fmla="*/ 44185 h 2639176"/>
                  <a:gd name="connsiteX215" fmla="*/ 951643 w 1106426"/>
                  <a:gd name="connsiteY215" fmla="*/ 16944 h 2639176"/>
                  <a:gd name="connsiteX216" fmla="*/ 946547 w 1106426"/>
                  <a:gd name="connsiteY216" fmla="*/ 6038 h 2639176"/>
                  <a:gd name="connsiteX217" fmla="*/ 957453 w 1106426"/>
                  <a:gd name="connsiteY217" fmla="*/ 942 h 2639176"/>
                  <a:gd name="connsiteX218" fmla="*/ 1006411 w 1106426"/>
                  <a:gd name="connsiteY218" fmla="*/ 32089 h 2639176"/>
                  <a:gd name="connsiteX219" fmla="*/ 1027271 w 1106426"/>
                  <a:gd name="connsiteY219" fmla="*/ 56282 h 2639176"/>
                  <a:gd name="connsiteX220" fmla="*/ 1025679 w 1106426"/>
                  <a:gd name="connsiteY220" fmla="*/ 68029 h 2639176"/>
                  <a:gd name="connsiteX221" fmla="*/ 1025461 w 1106426"/>
                  <a:gd name="connsiteY221" fmla="*/ 68188 h 2639176"/>
                  <a:gd name="connsiteX222" fmla="*/ 1020413 w 1106426"/>
                  <a:gd name="connsiteY222" fmla="*/ 69617 h 2639176"/>
                  <a:gd name="connsiteX223" fmla="*/ 795433 w 1106426"/>
                  <a:gd name="connsiteY223" fmla="*/ 55234 h 2639176"/>
                  <a:gd name="connsiteX224" fmla="*/ 786852 w 1106426"/>
                  <a:gd name="connsiteY224" fmla="*/ 46862 h 2639176"/>
                  <a:gd name="connsiteX225" fmla="*/ 790480 w 1106426"/>
                  <a:gd name="connsiteY225" fmla="*/ 39804 h 2639176"/>
                  <a:gd name="connsiteX226" fmla="*/ 868966 w 1106426"/>
                  <a:gd name="connsiteY226" fmla="*/ 370 h 2639176"/>
                  <a:gd name="connsiteX227" fmla="*/ 879586 w 1106426"/>
                  <a:gd name="connsiteY227" fmla="*/ 6038 h 2639176"/>
                  <a:gd name="connsiteX228" fmla="*/ 873919 w 1106426"/>
                  <a:gd name="connsiteY228" fmla="*/ 16658 h 2639176"/>
                  <a:gd name="connsiteX229" fmla="*/ 873919 w 1106426"/>
                  <a:gd name="connsiteY229" fmla="*/ 16658 h 2639176"/>
                  <a:gd name="connsiteX230" fmla="*/ 800862 w 1106426"/>
                  <a:gd name="connsiteY230" fmla="*/ 53615 h 2639176"/>
                  <a:gd name="connsiteX231" fmla="*/ 795433 w 1106426"/>
                  <a:gd name="connsiteY231" fmla="*/ 55234 h 263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</a:cxnLst>
                <a:rect l="l" t="t" r="r" b="b"/>
                <a:pathLst>
                  <a:path w="1106426" h="2639176">
                    <a:moveTo>
                      <a:pt x="193262" y="2639177"/>
                    </a:moveTo>
                    <a:cubicBezTo>
                      <a:pt x="178293" y="2639220"/>
                      <a:pt x="163432" y="2636641"/>
                      <a:pt x="149352" y="2631557"/>
                    </a:cubicBezTo>
                    <a:cubicBezTo>
                      <a:pt x="144933" y="2629952"/>
                      <a:pt x="142652" y="2625069"/>
                      <a:pt x="144256" y="2620651"/>
                    </a:cubicBezTo>
                    <a:cubicBezTo>
                      <a:pt x="145861" y="2616232"/>
                      <a:pt x="150743" y="2613950"/>
                      <a:pt x="155162" y="2615555"/>
                    </a:cubicBezTo>
                    <a:cubicBezTo>
                      <a:pt x="167379" y="2619960"/>
                      <a:pt x="180275" y="2622185"/>
                      <a:pt x="193262" y="2622127"/>
                    </a:cubicBezTo>
                    <a:lnTo>
                      <a:pt x="193262" y="2622127"/>
                    </a:lnTo>
                    <a:cubicBezTo>
                      <a:pt x="206844" y="2622018"/>
                      <a:pt x="220343" y="2619997"/>
                      <a:pt x="233363" y="2616126"/>
                    </a:cubicBezTo>
                    <a:lnTo>
                      <a:pt x="235934" y="2624223"/>
                    </a:lnTo>
                    <a:lnTo>
                      <a:pt x="237744" y="2632604"/>
                    </a:lnTo>
                    <a:cubicBezTo>
                      <a:pt x="223291" y="2636835"/>
                      <a:pt x="208322" y="2639047"/>
                      <a:pt x="193262" y="2639177"/>
                    </a:cubicBezTo>
                    <a:close/>
                    <a:moveTo>
                      <a:pt x="311658" y="2594409"/>
                    </a:moveTo>
                    <a:cubicBezTo>
                      <a:pt x="308884" y="2594428"/>
                      <a:pt x="306281" y="2593072"/>
                      <a:pt x="304705" y="2590790"/>
                    </a:cubicBezTo>
                    <a:cubicBezTo>
                      <a:pt x="301990" y="2586945"/>
                      <a:pt x="302883" y="2581630"/>
                      <a:pt x="306705" y="2578883"/>
                    </a:cubicBezTo>
                    <a:cubicBezTo>
                      <a:pt x="325238" y="2565669"/>
                      <a:pt x="342808" y="2551155"/>
                      <a:pt x="359283" y="2535449"/>
                    </a:cubicBezTo>
                    <a:cubicBezTo>
                      <a:pt x="362998" y="2532020"/>
                      <a:pt x="366713" y="2528401"/>
                      <a:pt x="370523" y="2524686"/>
                    </a:cubicBezTo>
                    <a:cubicBezTo>
                      <a:pt x="373889" y="2521398"/>
                      <a:pt x="379284" y="2521462"/>
                      <a:pt x="382572" y="2524829"/>
                    </a:cubicBezTo>
                    <a:cubicBezTo>
                      <a:pt x="385860" y="2528196"/>
                      <a:pt x="385795" y="2533591"/>
                      <a:pt x="382429" y="2536878"/>
                    </a:cubicBezTo>
                    <a:lnTo>
                      <a:pt x="370999" y="2547927"/>
                    </a:lnTo>
                    <a:cubicBezTo>
                      <a:pt x="353908" y="2564165"/>
                      <a:pt x="335703" y="2579187"/>
                      <a:pt x="316516" y="2592885"/>
                    </a:cubicBezTo>
                    <a:cubicBezTo>
                      <a:pt x="315088" y="2593862"/>
                      <a:pt x="313388" y="2594363"/>
                      <a:pt x="311658" y="2594314"/>
                    </a:cubicBezTo>
                    <a:close/>
                    <a:moveTo>
                      <a:pt x="86487" y="2580026"/>
                    </a:moveTo>
                    <a:cubicBezTo>
                      <a:pt x="83778" y="2580073"/>
                      <a:pt x="81217" y="2578793"/>
                      <a:pt x="79629" y="2576598"/>
                    </a:cubicBezTo>
                    <a:cubicBezTo>
                      <a:pt x="62879" y="2552766"/>
                      <a:pt x="49631" y="2526655"/>
                      <a:pt x="40291" y="2499064"/>
                    </a:cubicBezTo>
                    <a:cubicBezTo>
                      <a:pt x="38696" y="2494619"/>
                      <a:pt x="40995" y="2489721"/>
                      <a:pt x="45434" y="2488110"/>
                    </a:cubicBezTo>
                    <a:cubicBezTo>
                      <a:pt x="49846" y="2486542"/>
                      <a:pt x="54693" y="2488847"/>
                      <a:pt x="56261" y="2493258"/>
                    </a:cubicBezTo>
                    <a:cubicBezTo>
                      <a:pt x="56272" y="2493288"/>
                      <a:pt x="56282" y="2493319"/>
                      <a:pt x="56293" y="2493349"/>
                    </a:cubicBezTo>
                    <a:cubicBezTo>
                      <a:pt x="65124" y="2519498"/>
                      <a:pt x="77632" y="2544257"/>
                      <a:pt x="93440" y="2566882"/>
                    </a:cubicBezTo>
                    <a:cubicBezTo>
                      <a:pt x="96233" y="2570640"/>
                      <a:pt x="95450" y="2575950"/>
                      <a:pt x="91693" y="2578742"/>
                    </a:cubicBezTo>
                    <a:cubicBezTo>
                      <a:pt x="91672" y="2578758"/>
                      <a:pt x="91651" y="2578773"/>
                      <a:pt x="91631" y="2578788"/>
                    </a:cubicBezTo>
                    <a:cubicBezTo>
                      <a:pt x="90095" y="2579745"/>
                      <a:pt x="88290" y="2580180"/>
                      <a:pt x="86487" y="2580026"/>
                    </a:cubicBezTo>
                    <a:close/>
                    <a:moveTo>
                      <a:pt x="433769" y="2476394"/>
                    </a:moveTo>
                    <a:cubicBezTo>
                      <a:pt x="429035" y="2476308"/>
                      <a:pt x="425267" y="2472401"/>
                      <a:pt x="425353" y="2467667"/>
                    </a:cubicBezTo>
                    <a:cubicBezTo>
                      <a:pt x="425388" y="2465741"/>
                      <a:pt x="426071" y="2463883"/>
                      <a:pt x="427291" y="2462393"/>
                    </a:cubicBezTo>
                    <a:cubicBezTo>
                      <a:pt x="444246" y="2442009"/>
                      <a:pt x="461582" y="2419435"/>
                      <a:pt x="478917" y="2395718"/>
                    </a:cubicBezTo>
                    <a:cubicBezTo>
                      <a:pt x="482103" y="2392287"/>
                      <a:pt x="487467" y="2392089"/>
                      <a:pt x="490898" y="2395275"/>
                    </a:cubicBezTo>
                    <a:cubicBezTo>
                      <a:pt x="493645" y="2397827"/>
                      <a:pt x="494390" y="2401881"/>
                      <a:pt x="492728" y="2405243"/>
                    </a:cubicBezTo>
                    <a:cubicBezTo>
                      <a:pt x="475202" y="2429627"/>
                      <a:pt x="457581" y="2452868"/>
                      <a:pt x="440341" y="2473251"/>
                    </a:cubicBezTo>
                    <a:cubicBezTo>
                      <a:pt x="438735" y="2475235"/>
                      <a:pt x="436321" y="2476389"/>
                      <a:pt x="433769" y="2476394"/>
                    </a:cubicBezTo>
                    <a:close/>
                    <a:moveTo>
                      <a:pt x="26480" y="2422102"/>
                    </a:moveTo>
                    <a:cubicBezTo>
                      <a:pt x="22383" y="2422085"/>
                      <a:pt x="18871" y="2419172"/>
                      <a:pt x="18098" y="2415149"/>
                    </a:cubicBezTo>
                    <a:cubicBezTo>
                      <a:pt x="13049" y="2388955"/>
                      <a:pt x="8573" y="2360380"/>
                      <a:pt x="6096" y="2329995"/>
                    </a:cubicBezTo>
                    <a:cubicBezTo>
                      <a:pt x="5649" y="2325313"/>
                      <a:pt x="9082" y="2321155"/>
                      <a:pt x="13764" y="2320708"/>
                    </a:cubicBezTo>
                    <a:cubicBezTo>
                      <a:pt x="18446" y="2320261"/>
                      <a:pt x="22603" y="2323694"/>
                      <a:pt x="23051" y="2328376"/>
                    </a:cubicBezTo>
                    <a:cubicBezTo>
                      <a:pt x="25908" y="2358189"/>
                      <a:pt x="29909" y="2386288"/>
                      <a:pt x="34862" y="2411910"/>
                    </a:cubicBezTo>
                    <a:cubicBezTo>
                      <a:pt x="35454" y="2416367"/>
                      <a:pt x="32502" y="2420525"/>
                      <a:pt x="28099" y="2421435"/>
                    </a:cubicBezTo>
                    <a:close/>
                    <a:moveTo>
                      <a:pt x="533781" y="2338473"/>
                    </a:moveTo>
                    <a:cubicBezTo>
                      <a:pt x="532127" y="2338504"/>
                      <a:pt x="530502" y="2338039"/>
                      <a:pt x="529114" y="2337139"/>
                    </a:cubicBezTo>
                    <a:cubicBezTo>
                      <a:pt x="525188" y="2334548"/>
                      <a:pt x="524082" y="2329277"/>
                      <a:pt x="526637" y="2325328"/>
                    </a:cubicBezTo>
                    <a:cubicBezTo>
                      <a:pt x="541401" y="2302468"/>
                      <a:pt x="556355" y="2278179"/>
                      <a:pt x="571119" y="2253128"/>
                    </a:cubicBezTo>
                    <a:cubicBezTo>
                      <a:pt x="573473" y="2249081"/>
                      <a:pt x="578662" y="2247709"/>
                      <a:pt x="582709" y="2250062"/>
                    </a:cubicBezTo>
                    <a:cubicBezTo>
                      <a:pt x="582719" y="2250068"/>
                      <a:pt x="582729" y="2250074"/>
                      <a:pt x="582740" y="2250080"/>
                    </a:cubicBezTo>
                    <a:cubicBezTo>
                      <a:pt x="586811" y="2252478"/>
                      <a:pt x="588174" y="2257718"/>
                      <a:pt x="585788" y="2261796"/>
                    </a:cubicBezTo>
                    <a:cubicBezTo>
                      <a:pt x="570929" y="2287037"/>
                      <a:pt x="555784" y="2311517"/>
                      <a:pt x="540925" y="2334567"/>
                    </a:cubicBezTo>
                    <a:cubicBezTo>
                      <a:pt x="539378" y="2337016"/>
                      <a:pt x="536677" y="2338492"/>
                      <a:pt x="533781" y="2338473"/>
                    </a:cubicBezTo>
                    <a:close/>
                    <a:moveTo>
                      <a:pt x="9239" y="2252748"/>
                    </a:moveTo>
                    <a:cubicBezTo>
                      <a:pt x="4631" y="2252749"/>
                      <a:pt x="866" y="2249068"/>
                      <a:pt x="762" y="2244461"/>
                    </a:cubicBezTo>
                    <a:cubicBezTo>
                      <a:pt x="762" y="2227982"/>
                      <a:pt x="0" y="2210837"/>
                      <a:pt x="0" y="2193311"/>
                    </a:cubicBezTo>
                    <a:cubicBezTo>
                      <a:pt x="0" y="2181977"/>
                      <a:pt x="0" y="2170547"/>
                      <a:pt x="0" y="2158926"/>
                    </a:cubicBezTo>
                    <a:cubicBezTo>
                      <a:pt x="154" y="2154251"/>
                      <a:pt x="3990" y="2150542"/>
                      <a:pt x="8668" y="2150544"/>
                    </a:cubicBezTo>
                    <a:cubicBezTo>
                      <a:pt x="13349" y="2150596"/>
                      <a:pt x="17103" y="2154432"/>
                      <a:pt x="17051" y="2159114"/>
                    </a:cubicBezTo>
                    <a:cubicBezTo>
                      <a:pt x="17051" y="2159147"/>
                      <a:pt x="17051" y="2159179"/>
                      <a:pt x="17050" y="2159212"/>
                    </a:cubicBezTo>
                    <a:cubicBezTo>
                      <a:pt x="17050" y="2170737"/>
                      <a:pt x="17050" y="2182072"/>
                      <a:pt x="17050" y="2193311"/>
                    </a:cubicBezTo>
                    <a:cubicBezTo>
                      <a:pt x="17050" y="2210647"/>
                      <a:pt x="17050" y="2227697"/>
                      <a:pt x="17812" y="2243984"/>
                    </a:cubicBezTo>
                    <a:cubicBezTo>
                      <a:pt x="17971" y="2248663"/>
                      <a:pt x="14306" y="2252586"/>
                      <a:pt x="9627" y="2252745"/>
                    </a:cubicBezTo>
                    <a:cubicBezTo>
                      <a:pt x="9593" y="2252746"/>
                      <a:pt x="9559" y="2252747"/>
                      <a:pt x="9525" y="2252748"/>
                    </a:cubicBezTo>
                    <a:close/>
                    <a:moveTo>
                      <a:pt x="620363" y="2191787"/>
                    </a:moveTo>
                    <a:cubicBezTo>
                      <a:pt x="618959" y="2191813"/>
                      <a:pt x="617574" y="2191451"/>
                      <a:pt x="616363" y="2190740"/>
                    </a:cubicBezTo>
                    <a:cubicBezTo>
                      <a:pt x="612260" y="2188595"/>
                      <a:pt x="610673" y="2183531"/>
                      <a:pt x="612818" y="2179428"/>
                    </a:cubicBezTo>
                    <a:cubicBezTo>
                      <a:pt x="612856" y="2179356"/>
                      <a:pt x="612894" y="2179285"/>
                      <a:pt x="612934" y="2179214"/>
                    </a:cubicBezTo>
                    <a:cubicBezTo>
                      <a:pt x="626078" y="2154926"/>
                      <a:pt x="639413" y="2129684"/>
                      <a:pt x="652367" y="2103967"/>
                    </a:cubicBezTo>
                    <a:cubicBezTo>
                      <a:pt x="654861" y="2099942"/>
                      <a:pt x="660144" y="2098701"/>
                      <a:pt x="664169" y="2101194"/>
                    </a:cubicBezTo>
                    <a:cubicBezTo>
                      <a:pt x="667713" y="2103389"/>
                      <a:pt x="669164" y="2107815"/>
                      <a:pt x="667607" y="2111682"/>
                    </a:cubicBezTo>
                    <a:cubicBezTo>
                      <a:pt x="654463" y="2137495"/>
                      <a:pt x="641128" y="2162927"/>
                      <a:pt x="627888" y="2187311"/>
                    </a:cubicBezTo>
                    <a:cubicBezTo>
                      <a:pt x="626404" y="2190083"/>
                      <a:pt x="623508" y="2191806"/>
                      <a:pt x="620363" y="2191787"/>
                    </a:cubicBezTo>
                    <a:close/>
                    <a:moveTo>
                      <a:pt x="12192" y="2082440"/>
                    </a:moveTo>
                    <a:lnTo>
                      <a:pt x="11716" y="2082440"/>
                    </a:lnTo>
                    <a:cubicBezTo>
                      <a:pt x="7016" y="2082134"/>
                      <a:pt x="3443" y="2078094"/>
                      <a:pt x="3715" y="2073392"/>
                    </a:cubicBezTo>
                    <a:cubicBezTo>
                      <a:pt x="5334" y="2045864"/>
                      <a:pt x="7525" y="2017194"/>
                      <a:pt x="10192" y="1988238"/>
                    </a:cubicBezTo>
                    <a:cubicBezTo>
                      <a:pt x="10692" y="1983477"/>
                      <a:pt x="14956" y="1980023"/>
                      <a:pt x="19717" y="1980523"/>
                    </a:cubicBezTo>
                    <a:cubicBezTo>
                      <a:pt x="24431" y="1980965"/>
                      <a:pt x="27894" y="1985144"/>
                      <a:pt x="27452" y="1989858"/>
                    </a:cubicBezTo>
                    <a:cubicBezTo>
                      <a:pt x="27446" y="1989921"/>
                      <a:pt x="27439" y="1989984"/>
                      <a:pt x="27432" y="1990048"/>
                    </a:cubicBezTo>
                    <a:cubicBezTo>
                      <a:pt x="24765" y="2018623"/>
                      <a:pt x="22574" y="2047198"/>
                      <a:pt x="20955" y="2074725"/>
                    </a:cubicBezTo>
                    <a:cubicBezTo>
                      <a:pt x="20553" y="2079219"/>
                      <a:pt x="16701" y="2082610"/>
                      <a:pt x="12192" y="2082440"/>
                    </a:cubicBezTo>
                    <a:close/>
                    <a:moveTo>
                      <a:pt x="697992" y="2039864"/>
                    </a:moveTo>
                    <a:cubicBezTo>
                      <a:pt x="696706" y="2039854"/>
                      <a:pt x="695438" y="2039561"/>
                      <a:pt x="694277" y="2039006"/>
                    </a:cubicBezTo>
                    <a:cubicBezTo>
                      <a:pt x="690075" y="2036952"/>
                      <a:pt x="688295" y="2031909"/>
                      <a:pt x="690277" y="2027672"/>
                    </a:cubicBezTo>
                    <a:cubicBezTo>
                      <a:pt x="702183" y="2002526"/>
                      <a:pt x="714185" y="1976522"/>
                      <a:pt x="725805" y="1950424"/>
                    </a:cubicBezTo>
                    <a:cubicBezTo>
                      <a:pt x="727725" y="1946137"/>
                      <a:pt x="732757" y="1944217"/>
                      <a:pt x="737045" y="1946137"/>
                    </a:cubicBezTo>
                    <a:cubicBezTo>
                      <a:pt x="741332" y="1948058"/>
                      <a:pt x="743251" y="1953090"/>
                      <a:pt x="741331" y="1957377"/>
                    </a:cubicBezTo>
                    <a:cubicBezTo>
                      <a:pt x="729710" y="1983571"/>
                      <a:pt x="717614" y="2009669"/>
                      <a:pt x="705707" y="2035006"/>
                    </a:cubicBezTo>
                    <a:cubicBezTo>
                      <a:pt x="704191" y="2038114"/>
                      <a:pt x="700971" y="2040024"/>
                      <a:pt x="697516" y="2039864"/>
                    </a:cubicBezTo>
                    <a:close/>
                    <a:moveTo>
                      <a:pt x="767429" y="1884225"/>
                    </a:moveTo>
                    <a:cubicBezTo>
                      <a:pt x="766284" y="1884236"/>
                      <a:pt x="765149" y="1884009"/>
                      <a:pt x="764095" y="1883558"/>
                    </a:cubicBezTo>
                    <a:cubicBezTo>
                      <a:pt x="759779" y="1881721"/>
                      <a:pt x="757741" y="1876754"/>
                      <a:pt x="759524" y="1872414"/>
                    </a:cubicBezTo>
                    <a:cubicBezTo>
                      <a:pt x="770382" y="1846601"/>
                      <a:pt x="781240" y="1820122"/>
                      <a:pt x="791718" y="1793738"/>
                    </a:cubicBezTo>
                    <a:cubicBezTo>
                      <a:pt x="793444" y="1789361"/>
                      <a:pt x="798375" y="1787193"/>
                      <a:pt x="802767" y="1788880"/>
                    </a:cubicBezTo>
                    <a:cubicBezTo>
                      <a:pt x="807119" y="1790683"/>
                      <a:pt x="809234" y="1795632"/>
                      <a:pt x="807530" y="1800024"/>
                    </a:cubicBezTo>
                    <a:cubicBezTo>
                      <a:pt x="797052" y="1826504"/>
                      <a:pt x="786194" y="1853078"/>
                      <a:pt x="775240" y="1878986"/>
                    </a:cubicBezTo>
                    <a:cubicBezTo>
                      <a:pt x="773918" y="1882354"/>
                      <a:pt x="770563" y="1884475"/>
                      <a:pt x="766953" y="1884225"/>
                    </a:cubicBezTo>
                    <a:close/>
                    <a:moveTo>
                      <a:pt x="830199" y="1725824"/>
                    </a:moveTo>
                    <a:cubicBezTo>
                      <a:pt x="829220" y="1725961"/>
                      <a:pt x="828226" y="1725961"/>
                      <a:pt x="827246" y="1725824"/>
                    </a:cubicBezTo>
                    <a:cubicBezTo>
                      <a:pt x="822832" y="1724134"/>
                      <a:pt x="820587" y="1719219"/>
                      <a:pt x="822198" y="1714775"/>
                    </a:cubicBezTo>
                    <a:cubicBezTo>
                      <a:pt x="831723" y="1688391"/>
                      <a:pt x="841915" y="1661531"/>
                      <a:pt x="851249" y="1634861"/>
                    </a:cubicBezTo>
                    <a:cubicBezTo>
                      <a:pt x="853211" y="1630552"/>
                      <a:pt x="858294" y="1628648"/>
                      <a:pt x="862603" y="1630610"/>
                    </a:cubicBezTo>
                    <a:cubicBezTo>
                      <a:pt x="866397" y="1632336"/>
                      <a:pt x="868399" y="1636542"/>
                      <a:pt x="867347" y="1640576"/>
                    </a:cubicBezTo>
                    <a:cubicBezTo>
                      <a:pt x="857822" y="1667246"/>
                      <a:pt x="848297" y="1694296"/>
                      <a:pt x="838200" y="1720776"/>
                    </a:cubicBezTo>
                    <a:cubicBezTo>
                      <a:pt x="836746" y="1724099"/>
                      <a:pt x="833338" y="1726129"/>
                      <a:pt x="829723" y="1725824"/>
                    </a:cubicBezTo>
                    <a:close/>
                    <a:moveTo>
                      <a:pt x="887349" y="1565138"/>
                    </a:moveTo>
                    <a:cubicBezTo>
                      <a:pt x="882721" y="1565239"/>
                      <a:pt x="878887" y="1561569"/>
                      <a:pt x="878786" y="1556941"/>
                    </a:cubicBezTo>
                    <a:cubicBezTo>
                      <a:pt x="878764" y="1555938"/>
                      <a:pt x="878922" y="1554940"/>
                      <a:pt x="879253" y="1553993"/>
                    </a:cubicBezTo>
                    <a:cubicBezTo>
                      <a:pt x="888111" y="1527323"/>
                      <a:pt x="896969" y="1500082"/>
                      <a:pt x="905351" y="1473031"/>
                    </a:cubicBezTo>
                    <a:cubicBezTo>
                      <a:pt x="906763" y="1468512"/>
                      <a:pt x="911570" y="1465992"/>
                      <a:pt x="916089" y="1467403"/>
                    </a:cubicBezTo>
                    <a:cubicBezTo>
                      <a:pt x="916098" y="1467406"/>
                      <a:pt x="916106" y="1467408"/>
                      <a:pt x="916115" y="1467411"/>
                    </a:cubicBezTo>
                    <a:cubicBezTo>
                      <a:pt x="920580" y="1468819"/>
                      <a:pt x="923058" y="1473580"/>
                      <a:pt x="921650" y="1478045"/>
                    </a:cubicBezTo>
                    <a:cubicBezTo>
                      <a:pt x="921646" y="1478057"/>
                      <a:pt x="921643" y="1478068"/>
                      <a:pt x="921639" y="1478079"/>
                    </a:cubicBezTo>
                    <a:cubicBezTo>
                      <a:pt x="913162" y="1505321"/>
                      <a:pt x="904304" y="1532657"/>
                      <a:pt x="895445" y="1559327"/>
                    </a:cubicBezTo>
                    <a:cubicBezTo>
                      <a:pt x="894388" y="1563365"/>
                      <a:pt x="890549" y="1566031"/>
                      <a:pt x="886397" y="1565614"/>
                    </a:cubicBezTo>
                    <a:close/>
                    <a:moveTo>
                      <a:pt x="938213" y="1402546"/>
                    </a:moveTo>
                    <a:cubicBezTo>
                      <a:pt x="937425" y="1402683"/>
                      <a:pt x="936619" y="1402683"/>
                      <a:pt x="935831" y="1402546"/>
                    </a:cubicBezTo>
                    <a:cubicBezTo>
                      <a:pt x="931323" y="1401211"/>
                      <a:pt x="928731" y="1396494"/>
                      <a:pt x="930021" y="1391973"/>
                    </a:cubicBezTo>
                    <a:cubicBezTo>
                      <a:pt x="938022" y="1364732"/>
                      <a:pt x="945833" y="1337204"/>
                      <a:pt x="953262" y="1310249"/>
                    </a:cubicBezTo>
                    <a:cubicBezTo>
                      <a:pt x="954457" y="1305722"/>
                      <a:pt x="959096" y="1303021"/>
                      <a:pt x="963622" y="1304216"/>
                    </a:cubicBezTo>
                    <a:cubicBezTo>
                      <a:pt x="963661" y="1304226"/>
                      <a:pt x="963701" y="1304237"/>
                      <a:pt x="963740" y="1304248"/>
                    </a:cubicBezTo>
                    <a:cubicBezTo>
                      <a:pt x="968239" y="1305542"/>
                      <a:pt x="970868" y="1310206"/>
                      <a:pt x="969645" y="1314725"/>
                    </a:cubicBezTo>
                    <a:cubicBezTo>
                      <a:pt x="962215" y="1341871"/>
                      <a:pt x="954405" y="1369399"/>
                      <a:pt x="946404" y="1396736"/>
                    </a:cubicBezTo>
                    <a:cubicBezTo>
                      <a:pt x="945121" y="1400597"/>
                      <a:pt x="941301" y="1403025"/>
                      <a:pt x="937260" y="1402546"/>
                    </a:cubicBezTo>
                    <a:close/>
                    <a:moveTo>
                      <a:pt x="983171" y="1238335"/>
                    </a:moveTo>
                    <a:lnTo>
                      <a:pt x="981075" y="1238335"/>
                    </a:lnTo>
                    <a:cubicBezTo>
                      <a:pt x="976580" y="1237227"/>
                      <a:pt x="973835" y="1232685"/>
                      <a:pt x="974943" y="1228190"/>
                    </a:cubicBezTo>
                    <a:cubicBezTo>
                      <a:pt x="974954" y="1228143"/>
                      <a:pt x="974966" y="1228095"/>
                      <a:pt x="974979" y="1228048"/>
                    </a:cubicBezTo>
                    <a:cubicBezTo>
                      <a:pt x="977836" y="1216808"/>
                      <a:pt x="980599" y="1205664"/>
                      <a:pt x="983361" y="1194425"/>
                    </a:cubicBezTo>
                    <a:cubicBezTo>
                      <a:pt x="987457" y="1178042"/>
                      <a:pt x="991362" y="1161659"/>
                      <a:pt x="995267" y="1145466"/>
                    </a:cubicBezTo>
                    <a:cubicBezTo>
                      <a:pt x="996346" y="1140889"/>
                      <a:pt x="1000930" y="1138054"/>
                      <a:pt x="1005507" y="1139132"/>
                    </a:cubicBezTo>
                    <a:cubicBezTo>
                      <a:pt x="1010083" y="1140210"/>
                      <a:pt x="1012919" y="1144795"/>
                      <a:pt x="1011841" y="1149371"/>
                    </a:cubicBezTo>
                    <a:cubicBezTo>
                      <a:pt x="1007936" y="1165659"/>
                      <a:pt x="1004030" y="1182042"/>
                      <a:pt x="999935" y="1198520"/>
                    </a:cubicBezTo>
                    <a:cubicBezTo>
                      <a:pt x="997172" y="1209760"/>
                      <a:pt x="994315" y="1220999"/>
                      <a:pt x="991457" y="1232239"/>
                    </a:cubicBezTo>
                    <a:cubicBezTo>
                      <a:pt x="990278" y="1236253"/>
                      <a:pt x="986373" y="1238830"/>
                      <a:pt x="982218" y="1238335"/>
                    </a:cubicBezTo>
                    <a:close/>
                    <a:moveTo>
                      <a:pt x="1022318" y="1072600"/>
                    </a:moveTo>
                    <a:lnTo>
                      <a:pt x="1020509" y="1072600"/>
                    </a:lnTo>
                    <a:cubicBezTo>
                      <a:pt x="1015917" y="1071558"/>
                      <a:pt x="1013025" y="1067008"/>
                      <a:pt x="1014032" y="1062408"/>
                    </a:cubicBezTo>
                    <a:cubicBezTo>
                      <a:pt x="1020032" y="1034404"/>
                      <a:pt x="1025843" y="1006401"/>
                      <a:pt x="1031177" y="979159"/>
                    </a:cubicBezTo>
                    <a:cubicBezTo>
                      <a:pt x="1032071" y="974557"/>
                      <a:pt x="1036527" y="971550"/>
                      <a:pt x="1041130" y="972444"/>
                    </a:cubicBezTo>
                    <a:cubicBezTo>
                      <a:pt x="1045733" y="973339"/>
                      <a:pt x="1048740" y="977795"/>
                      <a:pt x="1047845" y="982398"/>
                    </a:cubicBezTo>
                    <a:cubicBezTo>
                      <a:pt x="1042511" y="1009830"/>
                      <a:pt x="1036701" y="1037929"/>
                      <a:pt x="1030700" y="1066028"/>
                    </a:cubicBezTo>
                    <a:cubicBezTo>
                      <a:pt x="1029712" y="1070273"/>
                      <a:pt x="1025696" y="1073101"/>
                      <a:pt x="1021366" y="1072600"/>
                    </a:cubicBezTo>
                    <a:close/>
                    <a:moveTo>
                      <a:pt x="1054894" y="905341"/>
                    </a:moveTo>
                    <a:lnTo>
                      <a:pt x="1053465" y="905341"/>
                    </a:lnTo>
                    <a:cubicBezTo>
                      <a:pt x="1048985" y="904517"/>
                      <a:pt x="1045931" y="900334"/>
                      <a:pt x="1046512" y="895816"/>
                    </a:cubicBezTo>
                    <a:cubicBezTo>
                      <a:pt x="1051370" y="867812"/>
                      <a:pt x="1056037" y="839523"/>
                      <a:pt x="1060037" y="811996"/>
                    </a:cubicBezTo>
                    <a:cubicBezTo>
                      <a:pt x="1060725" y="807400"/>
                      <a:pt x="1064950" y="804189"/>
                      <a:pt x="1069562" y="804757"/>
                    </a:cubicBezTo>
                    <a:cubicBezTo>
                      <a:pt x="1074092" y="805535"/>
                      <a:pt x="1077227" y="809715"/>
                      <a:pt x="1076706" y="814282"/>
                    </a:cubicBezTo>
                    <a:cubicBezTo>
                      <a:pt x="1072610" y="842000"/>
                      <a:pt x="1068038" y="870384"/>
                      <a:pt x="1063181" y="898578"/>
                    </a:cubicBezTo>
                    <a:cubicBezTo>
                      <a:pt x="1062278" y="902860"/>
                      <a:pt x="1058296" y="905775"/>
                      <a:pt x="1053941" y="905341"/>
                    </a:cubicBezTo>
                    <a:close/>
                    <a:moveTo>
                      <a:pt x="1078992" y="736939"/>
                    </a:moveTo>
                    <a:lnTo>
                      <a:pt x="1077944" y="736939"/>
                    </a:lnTo>
                    <a:cubicBezTo>
                      <a:pt x="1073272" y="736344"/>
                      <a:pt x="1069954" y="732091"/>
                      <a:pt x="1070515" y="727414"/>
                    </a:cubicBezTo>
                    <a:cubicBezTo>
                      <a:pt x="1074039" y="698839"/>
                      <a:pt x="1077087" y="670264"/>
                      <a:pt x="1080040" y="642927"/>
                    </a:cubicBezTo>
                    <a:cubicBezTo>
                      <a:pt x="1080706" y="638240"/>
                      <a:pt x="1085046" y="634980"/>
                      <a:pt x="1089733" y="635646"/>
                    </a:cubicBezTo>
                    <a:cubicBezTo>
                      <a:pt x="1094115" y="636269"/>
                      <a:pt x="1097303" y="640125"/>
                      <a:pt x="1097090" y="644546"/>
                    </a:cubicBezTo>
                    <a:cubicBezTo>
                      <a:pt x="1094518" y="672169"/>
                      <a:pt x="1091375" y="700744"/>
                      <a:pt x="1087565" y="729509"/>
                    </a:cubicBezTo>
                    <a:cubicBezTo>
                      <a:pt x="1087029" y="733815"/>
                      <a:pt x="1083330" y="737021"/>
                      <a:pt x="1078992" y="736939"/>
                    </a:cubicBezTo>
                    <a:close/>
                    <a:moveTo>
                      <a:pt x="1094613" y="567299"/>
                    </a:moveTo>
                    <a:lnTo>
                      <a:pt x="1094042" y="567299"/>
                    </a:lnTo>
                    <a:cubicBezTo>
                      <a:pt x="1089367" y="567043"/>
                      <a:pt x="1085784" y="563047"/>
                      <a:pt x="1086039" y="558372"/>
                    </a:cubicBezTo>
                    <a:cubicBezTo>
                      <a:pt x="1086040" y="558363"/>
                      <a:pt x="1086040" y="558354"/>
                      <a:pt x="1086041" y="558345"/>
                    </a:cubicBezTo>
                    <a:cubicBezTo>
                      <a:pt x="1087755" y="529199"/>
                      <a:pt x="1088898" y="501195"/>
                      <a:pt x="1089374" y="473572"/>
                    </a:cubicBezTo>
                    <a:cubicBezTo>
                      <a:pt x="1089372" y="468943"/>
                      <a:pt x="1093122" y="465188"/>
                      <a:pt x="1097751" y="465186"/>
                    </a:cubicBezTo>
                    <a:cubicBezTo>
                      <a:pt x="1097848" y="465186"/>
                      <a:pt x="1097945" y="465187"/>
                      <a:pt x="1098042" y="465191"/>
                    </a:cubicBezTo>
                    <a:cubicBezTo>
                      <a:pt x="1102724" y="465242"/>
                      <a:pt x="1106477" y="469079"/>
                      <a:pt x="1106426" y="473760"/>
                    </a:cubicBezTo>
                    <a:cubicBezTo>
                      <a:pt x="1106425" y="473793"/>
                      <a:pt x="1106425" y="473826"/>
                      <a:pt x="1106424" y="473858"/>
                    </a:cubicBezTo>
                    <a:cubicBezTo>
                      <a:pt x="1105948" y="501290"/>
                      <a:pt x="1104805" y="530056"/>
                      <a:pt x="1103090" y="559583"/>
                    </a:cubicBezTo>
                    <a:cubicBezTo>
                      <a:pt x="1102649" y="563927"/>
                      <a:pt x="1098980" y="567226"/>
                      <a:pt x="1094613" y="567203"/>
                    </a:cubicBezTo>
                    <a:close/>
                    <a:moveTo>
                      <a:pt x="486442" y="457856"/>
                    </a:moveTo>
                    <a:cubicBezTo>
                      <a:pt x="485015" y="457818"/>
                      <a:pt x="483615" y="457460"/>
                      <a:pt x="482346" y="456808"/>
                    </a:cubicBezTo>
                    <a:cubicBezTo>
                      <a:pt x="478249" y="454547"/>
                      <a:pt x="476722" y="449417"/>
                      <a:pt x="478917" y="445283"/>
                    </a:cubicBezTo>
                    <a:cubicBezTo>
                      <a:pt x="492919" y="419566"/>
                      <a:pt x="507492" y="394610"/>
                      <a:pt x="521113" y="370893"/>
                    </a:cubicBezTo>
                    <a:cubicBezTo>
                      <a:pt x="523480" y="366842"/>
                      <a:pt x="528683" y="365478"/>
                      <a:pt x="532733" y="367845"/>
                    </a:cubicBezTo>
                    <a:cubicBezTo>
                      <a:pt x="536784" y="370212"/>
                      <a:pt x="538149" y="375415"/>
                      <a:pt x="535781" y="379466"/>
                    </a:cubicBezTo>
                    <a:cubicBezTo>
                      <a:pt x="521875" y="403087"/>
                      <a:pt x="507778" y="427948"/>
                      <a:pt x="493871" y="453380"/>
                    </a:cubicBezTo>
                    <a:cubicBezTo>
                      <a:pt x="492394" y="456100"/>
                      <a:pt x="489537" y="457785"/>
                      <a:pt x="486442" y="457761"/>
                    </a:cubicBezTo>
                    <a:close/>
                    <a:moveTo>
                      <a:pt x="1097566" y="396991"/>
                    </a:moveTo>
                    <a:cubicBezTo>
                      <a:pt x="1092957" y="396993"/>
                      <a:pt x="1089192" y="393312"/>
                      <a:pt x="1089089" y="388705"/>
                    </a:cubicBezTo>
                    <a:cubicBezTo>
                      <a:pt x="1088136" y="359177"/>
                      <a:pt x="1086422" y="330697"/>
                      <a:pt x="1083850" y="304313"/>
                    </a:cubicBezTo>
                    <a:cubicBezTo>
                      <a:pt x="1083376" y="299631"/>
                      <a:pt x="1086788" y="295452"/>
                      <a:pt x="1091470" y="294979"/>
                    </a:cubicBezTo>
                    <a:cubicBezTo>
                      <a:pt x="1096152" y="294505"/>
                      <a:pt x="1100331" y="297917"/>
                      <a:pt x="1100804" y="302599"/>
                    </a:cubicBezTo>
                    <a:cubicBezTo>
                      <a:pt x="1103376" y="329459"/>
                      <a:pt x="1105186" y="358225"/>
                      <a:pt x="1106138" y="388324"/>
                    </a:cubicBezTo>
                    <a:cubicBezTo>
                      <a:pt x="1106194" y="393003"/>
                      <a:pt x="1102526" y="396881"/>
                      <a:pt x="1097852" y="397087"/>
                    </a:cubicBezTo>
                    <a:close/>
                    <a:moveTo>
                      <a:pt x="573215" y="311266"/>
                    </a:moveTo>
                    <a:cubicBezTo>
                      <a:pt x="571597" y="311253"/>
                      <a:pt x="570014" y="310791"/>
                      <a:pt x="568643" y="309933"/>
                    </a:cubicBezTo>
                    <a:cubicBezTo>
                      <a:pt x="564683" y="307435"/>
                      <a:pt x="563497" y="302200"/>
                      <a:pt x="565995" y="298240"/>
                    </a:cubicBezTo>
                    <a:cubicBezTo>
                      <a:pt x="566020" y="298201"/>
                      <a:pt x="566045" y="298161"/>
                      <a:pt x="566071" y="298122"/>
                    </a:cubicBezTo>
                    <a:cubicBezTo>
                      <a:pt x="582168" y="273262"/>
                      <a:pt x="598361" y="249449"/>
                      <a:pt x="614267" y="227351"/>
                    </a:cubicBezTo>
                    <a:cubicBezTo>
                      <a:pt x="617043" y="223576"/>
                      <a:pt x="622316" y="222690"/>
                      <a:pt x="626174" y="225351"/>
                    </a:cubicBezTo>
                    <a:cubicBezTo>
                      <a:pt x="629964" y="228127"/>
                      <a:pt x="630813" y="233437"/>
                      <a:pt x="628078" y="237257"/>
                    </a:cubicBezTo>
                    <a:cubicBezTo>
                      <a:pt x="612362" y="259165"/>
                      <a:pt x="596265" y="282691"/>
                      <a:pt x="580454" y="307361"/>
                    </a:cubicBezTo>
                    <a:cubicBezTo>
                      <a:pt x="578789" y="309754"/>
                      <a:pt x="576033" y="311150"/>
                      <a:pt x="573119" y="311076"/>
                    </a:cubicBezTo>
                    <a:close/>
                    <a:moveTo>
                      <a:pt x="1080421" y="227828"/>
                    </a:moveTo>
                    <a:cubicBezTo>
                      <a:pt x="1076354" y="227819"/>
                      <a:pt x="1072852" y="224954"/>
                      <a:pt x="1072039" y="220970"/>
                    </a:cubicBezTo>
                    <a:cubicBezTo>
                      <a:pt x="1066950" y="193458"/>
                      <a:pt x="1059819" y="166363"/>
                      <a:pt x="1050703" y="139912"/>
                    </a:cubicBezTo>
                    <a:cubicBezTo>
                      <a:pt x="1049118" y="135506"/>
                      <a:pt x="1051405" y="130650"/>
                      <a:pt x="1055811" y="129066"/>
                    </a:cubicBezTo>
                    <a:cubicBezTo>
                      <a:pt x="1055823" y="129062"/>
                      <a:pt x="1055835" y="129057"/>
                      <a:pt x="1055846" y="129053"/>
                    </a:cubicBezTo>
                    <a:cubicBezTo>
                      <a:pt x="1060291" y="127458"/>
                      <a:pt x="1065189" y="129758"/>
                      <a:pt x="1066800" y="134197"/>
                    </a:cubicBezTo>
                    <a:cubicBezTo>
                      <a:pt x="1076171" y="161465"/>
                      <a:pt x="1083525" y="189385"/>
                      <a:pt x="1088803" y="217731"/>
                    </a:cubicBezTo>
                    <a:cubicBezTo>
                      <a:pt x="1089395" y="222188"/>
                      <a:pt x="1086443" y="226346"/>
                      <a:pt x="1082040" y="227256"/>
                    </a:cubicBezTo>
                    <a:close/>
                    <a:moveTo>
                      <a:pt x="673227" y="173345"/>
                    </a:moveTo>
                    <a:cubicBezTo>
                      <a:pt x="671249" y="173370"/>
                      <a:pt x="669326" y="172695"/>
                      <a:pt x="667798" y="171440"/>
                    </a:cubicBezTo>
                    <a:cubicBezTo>
                      <a:pt x="664193" y="168428"/>
                      <a:pt x="663683" y="163076"/>
                      <a:pt x="666655" y="159438"/>
                    </a:cubicBezTo>
                    <a:cubicBezTo>
                      <a:pt x="686181" y="135911"/>
                      <a:pt x="705707" y="114480"/>
                      <a:pt x="724662" y="95811"/>
                    </a:cubicBezTo>
                    <a:cubicBezTo>
                      <a:pt x="728108" y="92550"/>
                      <a:pt x="733545" y="92699"/>
                      <a:pt x="736806" y="96144"/>
                    </a:cubicBezTo>
                    <a:cubicBezTo>
                      <a:pt x="740068" y="99590"/>
                      <a:pt x="739919" y="105027"/>
                      <a:pt x="736473" y="108289"/>
                    </a:cubicBezTo>
                    <a:cubicBezTo>
                      <a:pt x="717995" y="126482"/>
                      <a:pt x="698373" y="147532"/>
                      <a:pt x="679323" y="170582"/>
                    </a:cubicBezTo>
                    <a:cubicBezTo>
                      <a:pt x="677694" y="172244"/>
                      <a:pt x="675459" y="173173"/>
                      <a:pt x="673132" y="173154"/>
                    </a:cubicBezTo>
                    <a:close/>
                    <a:moveTo>
                      <a:pt x="1020413" y="69617"/>
                    </a:moveTo>
                    <a:cubicBezTo>
                      <a:pt x="1017694" y="69610"/>
                      <a:pt x="1015144" y="68300"/>
                      <a:pt x="1013555" y="66093"/>
                    </a:cubicBezTo>
                    <a:cubicBezTo>
                      <a:pt x="1007831" y="58269"/>
                      <a:pt x="1001459" y="50941"/>
                      <a:pt x="994505" y="44185"/>
                    </a:cubicBezTo>
                    <a:cubicBezTo>
                      <a:pt x="982253" y="32241"/>
                      <a:pt x="967659" y="22965"/>
                      <a:pt x="951643" y="16944"/>
                    </a:cubicBezTo>
                    <a:cubicBezTo>
                      <a:pt x="947224" y="15340"/>
                      <a:pt x="944942" y="10457"/>
                      <a:pt x="946547" y="6038"/>
                    </a:cubicBezTo>
                    <a:cubicBezTo>
                      <a:pt x="948151" y="1619"/>
                      <a:pt x="953034" y="-662"/>
                      <a:pt x="957453" y="942"/>
                    </a:cubicBezTo>
                    <a:cubicBezTo>
                      <a:pt x="975775" y="7779"/>
                      <a:pt x="992455" y="18391"/>
                      <a:pt x="1006411" y="32089"/>
                    </a:cubicBezTo>
                    <a:cubicBezTo>
                      <a:pt x="1014091" y="39497"/>
                      <a:pt x="1021074" y="47596"/>
                      <a:pt x="1027271" y="56282"/>
                    </a:cubicBezTo>
                    <a:cubicBezTo>
                      <a:pt x="1030075" y="59966"/>
                      <a:pt x="1029362" y="65225"/>
                      <a:pt x="1025679" y="68029"/>
                    </a:cubicBezTo>
                    <a:cubicBezTo>
                      <a:pt x="1025607" y="68083"/>
                      <a:pt x="1025535" y="68136"/>
                      <a:pt x="1025461" y="68188"/>
                    </a:cubicBezTo>
                    <a:cubicBezTo>
                      <a:pt x="1023962" y="69164"/>
                      <a:pt x="1022202" y="69662"/>
                      <a:pt x="1020413" y="69617"/>
                    </a:cubicBezTo>
                    <a:close/>
                    <a:moveTo>
                      <a:pt x="795433" y="55234"/>
                    </a:moveTo>
                    <a:cubicBezTo>
                      <a:pt x="790751" y="55292"/>
                      <a:pt x="786909" y="51544"/>
                      <a:pt x="786852" y="46862"/>
                    </a:cubicBezTo>
                    <a:cubicBezTo>
                      <a:pt x="786817" y="44054"/>
                      <a:pt x="788176" y="41410"/>
                      <a:pt x="790480" y="39804"/>
                    </a:cubicBezTo>
                    <a:cubicBezTo>
                      <a:pt x="814283" y="22412"/>
                      <a:pt x="840804" y="9087"/>
                      <a:pt x="868966" y="370"/>
                    </a:cubicBezTo>
                    <a:cubicBezTo>
                      <a:pt x="873464" y="-997"/>
                      <a:pt x="878218" y="1540"/>
                      <a:pt x="879586" y="6038"/>
                    </a:cubicBezTo>
                    <a:cubicBezTo>
                      <a:pt x="880954" y="10536"/>
                      <a:pt x="878417" y="15290"/>
                      <a:pt x="873919" y="16658"/>
                    </a:cubicBezTo>
                    <a:lnTo>
                      <a:pt x="873919" y="16658"/>
                    </a:lnTo>
                    <a:cubicBezTo>
                      <a:pt x="847702" y="24881"/>
                      <a:pt x="823019" y="37367"/>
                      <a:pt x="800862" y="53615"/>
                    </a:cubicBezTo>
                    <a:cubicBezTo>
                      <a:pt x="799288" y="54755"/>
                      <a:pt x="797374" y="55326"/>
                      <a:pt x="795433" y="552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4" name="Freeform: Shape 1273">
                <a:extLst>
                  <a:ext uri="{FF2B5EF4-FFF2-40B4-BE49-F238E27FC236}">
                    <a16:creationId xmlns:a16="http://schemas.microsoft.com/office/drawing/2014/main" id="{2A798AA2-0BF5-837A-C49E-2C982B99E257}"/>
                  </a:ext>
                </a:extLst>
              </p:cNvPr>
              <p:cNvSpPr/>
              <p:nvPr/>
            </p:nvSpPr>
            <p:spPr>
              <a:xfrm>
                <a:off x="3685107" y="2611302"/>
                <a:ext cx="2676906" cy="1029271"/>
              </a:xfrm>
              <a:custGeom>
                <a:avLst/>
                <a:gdLst>
                  <a:gd name="connsiteX0" fmla="*/ 527971 w 2676906"/>
                  <a:gd name="connsiteY0" fmla="*/ 1029272 h 1029271"/>
                  <a:gd name="connsiteX1" fmla="*/ 442246 w 2676906"/>
                  <a:gd name="connsiteY1" fmla="*/ 1027557 h 1029271"/>
                  <a:gd name="connsiteX2" fmla="*/ 434956 w 2676906"/>
                  <a:gd name="connsiteY2" fmla="*/ 1017871 h 1029271"/>
                  <a:gd name="connsiteX3" fmla="*/ 443008 w 2676906"/>
                  <a:gd name="connsiteY3" fmla="*/ 1010507 h 1029271"/>
                  <a:gd name="connsiteX4" fmla="*/ 527494 w 2676906"/>
                  <a:gd name="connsiteY4" fmla="*/ 1012317 h 1029271"/>
                  <a:gd name="connsiteX5" fmla="*/ 536162 w 2676906"/>
                  <a:gd name="connsiteY5" fmla="*/ 1020794 h 1029271"/>
                  <a:gd name="connsiteX6" fmla="*/ 527971 w 2676906"/>
                  <a:gd name="connsiteY6" fmla="*/ 1029272 h 1029271"/>
                  <a:gd name="connsiteX7" fmla="*/ 613124 w 2676906"/>
                  <a:gd name="connsiteY7" fmla="*/ 1027748 h 1029271"/>
                  <a:gd name="connsiteX8" fmla="*/ 605502 w 2676906"/>
                  <a:gd name="connsiteY8" fmla="*/ 1018320 h 1029271"/>
                  <a:gd name="connsiteX9" fmla="*/ 613124 w 2676906"/>
                  <a:gd name="connsiteY9" fmla="*/ 1010698 h 1029271"/>
                  <a:gd name="connsiteX10" fmla="*/ 697992 w 2676906"/>
                  <a:gd name="connsiteY10" fmla="*/ 1006316 h 1029271"/>
                  <a:gd name="connsiteX11" fmla="*/ 707478 w 2676906"/>
                  <a:gd name="connsiteY11" fmla="*/ 1013866 h 1029271"/>
                  <a:gd name="connsiteX12" fmla="*/ 707517 w 2676906"/>
                  <a:gd name="connsiteY12" fmla="*/ 1014317 h 1029271"/>
                  <a:gd name="connsiteX13" fmla="*/ 699650 w 2676906"/>
                  <a:gd name="connsiteY13" fmla="*/ 1023363 h 1029271"/>
                  <a:gd name="connsiteX14" fmla="*/ 699611 w 2676906"/>
                  <a:gd name="connsiteY14" fmla="*/ 1023366 h 1029271"/>
                  <a:gd name="connsiteX15" fmla="*/ 613886 w 2676906"/>
                  <a:gd name="connsiteY15" fmla="*/ 1027748 h 1029271"/>
                  <a:gd name="connsiteX16" fmla="*/ 358235 w 2676906"/>
                  <a:gd name="connsiteY16" fmla="*/ 1021747 h 1029271"/>
                  <a:gd name="connsiteX17" fmla="*/ 357378 w 2676906"/>
                  <a:gd name="connsiteY17" fmla="*/ 1021747 h 1029271"/>
                  <a:gd name="connsiteX18" fmla="*/ 272320 w 2676906"/>
                  <a:gd name="connsiteY18" fmla="*/ 1010507 h 1029271"/>
                  <a:gd name="connsiteX19" fmla="*/ 265367 w 2676906"/>
                  <a:gd name="connsiteY19" fmla="*/ 1000697 h 1029271"/>
                  <a:gd name="connsiteX20" fmla="*/ 275177 w 2676906"/>
                  <a:gd name="connsiteY20" fmla="*/ 993743 h 1029271"/>
                  <a:gd name="connsiteX21" fmla="*/ 358997 w 2676906"/>
                  <a:gd name="connsiteY21" fmla="*/ 1004792 h 1029271"/>
                  <a:gd name="connsiteX22" fmla="*/ 366732 w 2676906"/>
                  <a:gd name="connsiteY22" fmla="*/ 1014127 h 1029271"/>
                  <a:gd name="connsiteX23" fmla="*/ 366713 w 2676906"/>
                  <a:gd name="connsiteY23" fmla="*/ 1014317 h 1029271"/>
                  <a:gd name="connsiteX24" fmla="*/ 358235 w 2676906"/>
                  <a:gd name="connsiteY24" fmla="*/ 1021747 h 1029271"/>
                  <a:gd name="connsiteX25" fmla="*/ 783717 w 2676906"/>
                  <a:gd name="connsiteY25" fmla="*/ 1016603 h 1029271"/>
                  <a:gd name="connsiteX26" fmla="*/ 775517 w 2676906"/>
                  <a:gd name="connsiteY26" fmla="*/ 1007674 h 1029271"/>
                  <a:gd name="connsiteX27" fmla="*/ 782860 w 2676906"/>
                  <a:gd name="connsiteY27" fmla="*/ 999554 h 1029271"/>
                  <a:gd name="connsiteX28" fmla="*/ 867442 w 2676906"/>
                  <a:gd name="connsiteY28" fmla="*/ 990600 h 1029271"/>
                  <a:gd name="connsiteX29" fmla="*/ 876964 w 2676906"/>
                  <a:gd name="connsiteY29" fmla="*/ 998103 h 1029271"/>
                  <a:gd name="connsiteX30" fmla="*/ 876967 w 2676906"/>
                  <a:gd name="connsiteY30" fmla="*/ 998125 h 1029271"/>
                  <a:gd name="connsiteX31" fmla="*/ 869666 w 2676906"/>
                  <a:gd name="connsiteY31" fmla="*/ 1007634 h 1029271"/>
                  <a:gd name="connsiteX32" fmla="*/ 869537 w 2676906"/>
                  <a:gd name="connsiteY32" fmla="*/ 1007650 h 1029271"/>
                  <a:gd name="connsiteX33" fmla="*/ 784574 w 2676906"/>
                  <a:gd name="connsiteY33" fmla="*/ 1016603 h 1029271"/>
                  <a:gd name="connsiteX34" fmla="*/ 952976 w 2676906"/>
                  <a:gd name="connsiteY34" fmla="*/ 996696 h 1029271"/>
                  <a:gd name="connsiteX35" fmla="*/ 943880 w 2676906"/>
                  <a:gd name="connsiteY35" fmla="*/ 988838 h 1029271"/>
                  <a:gd name="connsiteX36" fmla="*/ 951738 w 2676906"/>
                  <a:gd name="connsiteY36" fmla="*/ 979742 h 1029271"/>
                  <a:gd name="connsiteX37" fmla="*/ 1035844 w 2676906"/>
                  <a:gd name="connsiteY37" fmla="*/ 967073 h 1029271"/>
                  <a:gd name="connsiteX38" fmla="*/ 1045607 w 2676906"/>
                  <a:gd name="connsiteY38" fmla="*/ 974074 h 1029271"/>
                  <a:gd name="connsiteX39" fmla="*/ 1038606 w 2676906"/>
                  <a:gd name="connsiteY39" fmla="*/ 983837 h 1029271"/>
                  <a:gd name="connsiteX40" fmla="*/ 954119 w 2676906"/>
                  <a:gd name="connsiteY40" fmla="*/ 996601 h 1029271"/>
                  <a:gd name="connsiteX41" fmla="*/ 190976 w 2676906"/>
                  <a:gd name="connsiteY41" fmla="*/ 991934 h 1029271"/>
                  <a:gd name="connsiteX42" fmla="*/ 188690 w 2676906"/>
                  <a:gd name="connsiteY42" fmla="*/ 991934 h 1029271"/>
                  <a:gd name="connsiteX43" fmla="*/ 107633 w 2676906"/>
                  <a:gd name="connsiteY43" fmla="*/ 961358 h 1029271"/>
                  <a:gd name="connsiteX44" fmla="*/ 103775 w 2676906"/>
                  <a:gd name="connsiteY44" fmla="*/ 949976 h 1029271"/>
                  <a:gd name="connsiteX45" fmla="*/ 115157 w 2676906"/>
                  <a:gd name="connsiteY45" fmla="*/ 946118 h 1029271"/>
                  <a:gd name="connsiteX46" fmla="*/ 193358 w 2676906"/>
                  <a:gd name="connsiteY46" fmla="*/ 975550 h 1029271"/>
                  <a:gd name="connsiteX47" fmla="*/ 199379 w 2676906"/>
                  <a:gd name="connsiteY47" fmla="*/ 985917 h 1029271"/>
                  <a:gd name="connsiteX48" fmla="*/ 190976 w 2676906"/>
                  <a:gd name="connsiteY48" fmla="*/ 992219 h 1029271"/>
                  <a:gd name="connsiteX49" fmla="*/ 1121569 w 2676906"/>
                  <a:gd name="connsiteY49" fmla="*/ 969550 h 1029271"/>
                  <a:gd name="connsiteX50" fmla="*/ 1112806 w 2676906"/>
                  <a:gd name="connsiteY50" fmla="*/ 961368 h 1029271"/>
                  <a:gd name="connsiteX51" fmla="*/ 1120045 w 2676906"/>
                  <a:gd name="connsiteY51" fmla="*/ 952691 h 1029271"/>
                  <a:gd name="connsiteX52" fmla="*/ 1197293 w 2676906"/>
                  <a:gd name="connsiteY52" fmla="*/ 937927 h 1029271"/>
                  <a:gd name="connsiteX53" fmla="*/ 1203579 w 2676906"/>
                  <a:gd name="connsiteY53" fmla="*/ 936689 h 1029271"/>
                  <a:gd name="connsiteX54" fmla="*/ 1213628 w 2676906"/>
                  <a:gd name="connsiteY54" fmla="*/ 943309 h 1029271"/>
                  <a:gd name="connsiteX55" fmla="*/ 1207008 w 2676906"/>
                  <a:gd name="connsiteY55" fmla="*/ 953357 h 1029271"/>
                  <a:gd name="connsiteX56" fmla="*/ 1200722 w 2676906"/>
                  <a:gd name="connsiteY56" fmla="*/ 954691 h 1029271"/>
                  <a:gd name="connsiteX57" fmla="*/ 1123093 w 2676906"/>
                  <a:gd name="connsiteY57" fmla="*/ 969455 h 1029271"/>
                  <a:gd name="connsiteX58" fmla="*/ 1288828 w 2676906"/>
                  <a:gd name="connsiteY58" fmla="*/ 936689 h 1029271"/>
                  <a:gd name="connsiteX59" fmla="*/ 1279778 w 2676906"/>
                  <a:gd name="connsiteY59" fmla="*/ 928826 h 1029271"/>
                  <a:gd name="connsiteX60" fmla="*/ 1287113 w 2676906"/>
                  <a:gd name="connsiteY60" fmla="*/ 919829 h 1029271"/>
                  <a:gd name="connsiteX61" fmla="*/ 1370076 w 2676906"/>
                  <a:gd name="connsiteY61" fmla="*/ 901541 h 1029271"/>
                  <a:gd name="connsiteX62" fmla="*/ 1380363 w 2676906"/>
                  <a:gd name="connsiteY62" fmla="*/ 907923 h 1029271"/>
                  <a:gd name="connsiteX63" fmla="*/ 1374031 w 2676906"/>
                  <a:gd name="connsiteY63" fmla="*/ 918103 h 1029271"/>
                  <a:gd name="connsiteX64" fmla="*/ 1373981 w 2676906"/>
                  <a:gd name="connsiteY64" fmla="*/ 918115 h 1029271"/>
                  <a:gd name="connsiteX65" fmla="*/ 1290542 w 2676906"/>
                  <a:gd name="connsiteY65" fmla="*/ 936498 h 1029271"/>
                  <a:gd name="connsiteX66" fmla="*/ 42005 w 2676906"/>
                  <a:gd name="connsiteY66" fmla="*/ 912305 h 1029271"/>
                  <a:gd name="connsiteX67" fmla="*/ 35623 w 2676906"/>
                  <a:gd name="connsiteY67" fmla="*/ 909542 h 1029271"/>
                  <a:gd name="connsiteX68" fmla="*/ 34576 w 2676906"/>
                  <a:gd name="connsiteY68" fmla="*/ 908304 h 1029271"/>
                  <a:gd name="connsiteX69" fmla="*/ 0 w 2676906"/>
                  <a:gd name="connsiteY69" fmla="*/ 827722 h 1029271"/>
                  <a:gd name="connsiteX70" fmla="*/ 8779 w 2676906"/>
                  <a:gd name="connsiteY70" fmla="*/ 819362 h 1029271"/>
                  <a:gd name="connsiteX71" fmla="*/ 17050 w 2676906"/>
                  <a:gd name="connsiteY71" fmla="*/ 826675 h 1029271"/>
                  <a:gd name="connsiteX72" fmla="*/ 47435 w 2676906"/>
                  <a:gd name="connsiteY72" fmla="*/ 897350 h 1029271"/>
                  <a:gd name="connsiteX73" fmla="*/ 48292 w 2676906"/>
                  <a:gd name="connsiteY73" fmla="*/ 898303 h 1029271"/>
                  <a:gd name="connsiteX74" fmla="*/ 47720 w 2676906"/>
                  <a:gd name="connsiteY74" fmla="*/ 910304 h 1029271"/>
                  <a:gd name="connsiteX75" fmla="*/ 42005 w 2676906"/>
                  <a:gd name="connsiteY75" fmla="*/ 912305 h 1029271"/>
                  <a:gd name="connsiteX76" fmla="*/ 1453610 w 2676906"/>
                  <a:gd name="connsiteY76" fmla="*/ 897350 h 1029271"/>
                  <a:gd name="connsiteX77" fmla="*/ 1445272 w 2676906"/>
                  <a:gd name="connsiteY77" fmla="*/ 888550 h 1029271"/>
                  <a:gd name="connsiteX78" fmla="*/ 1451324 w 2676906"/>
                  <a:gd name="connsiteY78" fmla="*/ 880586 h 1029271"/>
                  <a:gd name="connsiteX79" fmla="*/ 1478851 w 2676906"/>
                  <a:gd name="connsiteY79" fmla="*/ 872776 h 1029271"/>
                  <a:gd name="connsiteX80" fmla="*/ 1533525 w 2676906"/>
                  <a:gd name="connsiteY80" fmla="*/ 858107 h 1029271"/>
                  <a:gd name="connsiteX81" fmla="*/ 1543955 w 2676906"/>
                  <a:gd name="connsiteY81" fmla="*/ 864061 h 1029271"/>
                  <a:gd name="connsiteX82" fmla="*/ 1538002 w 2676906"/>
                  <a:gd name="connsiteY82" fmla="*/ 874490 h 1029271"/>
                  <a:gd name="connsiteX83" fmla="*/ 1483424 w 2676906"/>
                  <a:gd name="connsiteY83" fmla="*/ 889254 h 1029271"/>
                  <a:gd name="connsiteX84" fmla="*/ 1455801 w 2676906"/>
                  <a:gd name="connsiteY84" fmla="*/ 897065 h 1029271"/>
                  <a:gd name="connsiteX85" fmla="*/ 1453610 w 2676906"/>
                  <a:gd name="connsiteY85" fmla="*/ 897350 h 1029271"/>
                  <a:gd name="connsiteX86" fmla="*/ 1617726 w 2676906"/>
                  <a:gd name="connsiteY86" fmla="*/ 851440 h 1029271"/>
                  <a:gd name="connsiteX87" fmla="*/ 1609297 w 2676906"/>
                  <a:gd name="connsiteY87" fmla="*/ 842726 h 1029271"/>
                  <a:gd name="connsiteX88" fmla="*/ 1615345 w 2676906"/>
                  <a:gd name="connsiteY88" fmla="*/ 834676 h 1029271"/>
                  <a:gd name="connsiteX89" fmla="*/ 1696688 w 2676906"/>
                  <a:gd name="connsiteY89" fmla="*/ 809816 h 1029271"/>
                  <a:gd name="connsiteX90" fmla="*/ 1706920 w 2676906"/>
                  <a:gd name="connsiteY90" fmla="*/ 816319 h 1029271"/>
                  <a:gd name="connsiteX91" fmla="*/ 1701832 w 2676906"/>
                  <a:gd name="connsiteY91" fmla="*/ 826103 h 1029271"/>
                  <a:gd name="connsiteX92" fmla="*/ 1620107 w 2676906"/>
                  <a:gd name="connsiteY92" fmla="*/ 851059 h 1029271"/>
                  <a:gd name="connsiteX93" fmla="*/ 1617917 w 2676906"/>
                  <a:gd name="connsiteY93" fmla="*/ 851345 h 1029271"/>
                  <a:gd name="connsiteX94" fmla="*/ 1780222 w 2676906"/>
                  <a:gd name="connsiteY94" fmla="*/ 800100 h 1029271"/>
                  <a:gd name="connsiteX95" fmla="*/ 1772222 w 2676906"/>
                  <a:gd name="connsiteY95" fmla="*/ 794290 h 1029271"/>
                  <a:gd name="connsiteX96" fmla="*/ 1777088 w 2676906"/>
                  <a:gd name="connsiteY96" fmla="*/ 783186 h 1029271"/>
                  <a:gd name="connsiteX97" fmla="*/ 1777460 w 2676906"/>
                  <a:gd name="connsiteY97" fmla="*/ 783050 h 1029271"/>
                  <a:gd name="connsiteX98" fmla="*/ 1857756 w 2676906"/>
                  <a:gd name="connsiteY98" fmla="*/ 755142 h 1029271"/>
                  <a:gd name="connsiteX99" fmla="*/ 1868655 w 2676906"/>
                  <a:gd name="connsiteY99" fmla="*/ 760135 h 1029271"/>
                  <a:gd name="connsiteX100" fmla="*/ 1868710 w 2676906"/>
                  <a:gd name="connsiteY100" fmla="*/ 760286 h 1029271"/>
                  <a:gd name="connsiteX101" fmla="*/ 1863566 w 2676906"/>
                  <a:gd name="connsiteY101" fmla="*/ 771144 h 1029271"/>
                  <a:gd name="connsiteX102" fmla="*/ 1782890 w 2676906"/>
                  <a:gd name="connsiteY102" fmla="*/ 799243 h 1029271"/>
                  <a:gd name="connsiteX103" fmla="*/ 1780413 w 2676906"/>
                  <a:gd name="connsiteY103" fmla="*/ 800005 h 1029271"/>
                  <a:gd name="connsiteX104" fmla="*/ 27622 w 2676906"/>
                  <a:gd name="connsiteY104" fmla="*/ 753904 h 1029271"/>
                  <a:gd name="connsiteX105" fmla="*/ 23813 w 2676906"/>
                  <a:gd name="connsiteY105" fmla="*/ 752951 h 1029271"/>
                  <a:gd name="connsiteX106" fmla="*/ 19991 w 2676906"/>
                  <a:gd name="connsiteY106" fmla="*/ 741730 h 1029271"/>
                  <a:gd name="connsiteX107" fmla="*/ 20098 w 2676906"/>
                  <a:gd name="connsiteY107" fmla="*/ 741521 h 1029271"/>
                  <a:gd name="connsiteX108" fmla="*/ 70199 w 2676906"/>
                  <a:gd name="connsiteY108" fmla="*/ 670370 h 1029271"/>
                  <a:gd name="connsiteX109" fmla="*/ 82161 w 2676906"/>
                  <a:gd name="connsiteY109" fmla="*/ 669573 h 1029271"/>
                  <a:gd name="connsiteX110" fmla="*/ 82201 w 2676906"/>
                  <a:gd name="connsiteY110" fmla="*/ 669608 h 1029271"/>
                  <a:gd name="connsiteX111" fmla="*/ 82867 w 2676906"/>
                  <a:gd name="connsiteY111" fmla="*/ 681704 h 1029271"/>
                  <a:gd name="connsiteX112" fmla="*/ 35242 w 2676906"/>
                  <a:gd name="connsiteY112" fmla="*/ 749237 h 1029271"/>
                  <a:gd name="connsiteX113" fmla="*/ 27908 w 2676906"/>
                  <a:gd name="connsiteY113" fmla="*/ 753809 h 1029271"/>
                  <a:gd name="connsiteX114" fmla="*/ 1940528 w 2676906"/>
                  <a:gd name="connsiteY114" fmla="*/ 742379 h 1029271"/>
                  <a:gd name="connsiteX115" fmla="*/ 1932217 w 2676906"/>
                  <a:gd name="connsiteY115" fmla="*/ 733552 h 1029271"/>
                  <a:gd name="connsiteX116" fmla="*/ 1937480 w 2676906"/>
                  <a:gd name="connsiteY116" fmla="*/ 725900 h 1029271"/>
                  <a:gd name="connsiteX117" fmla="*/ 2016538 w 2676906"/>
                  <a:gd name="connsiteY117" fmla="*/ 694563 h 1029271"/>
                  <a:gd name="connsiteX118" fmla="*/ 2027634 w 2676906"/>
                  <a:gd name="connsiteY118" fmla="*/ 699183 h 1029271"/>
                  <a:gd name="connsiteX119" fmla="*/ 2023015 w 2676906"/>
                  <a:gd name="connsiteY119" fmla="*/ 710279 h 1029271"/>
                  <a:gd name="connsiteX120" fmla="*/ 1943576 w 2676906"/>
                  <a:gd name="connsiteY120" fmla="*/ 741807 h 1029271"/>
                  <a:gd name="connsiteX121" fmla="*/ 1940814 w 2676906"/>
                  <a:gd name="connsiteY121" fmla="*/ 742283 h 1029271"/>
                  <a:gd name="connsiteX122" fmla="*/ 2098262 w 2676906"/>
                  <a:gd name="connsiteY122" fmla="*/ 677609 h 1029271"/>
                  <a:gd name="connsiteX123" fmla="*/ 2090452 w 2676906"/>
                  <a:gd name="connsiteY123" fmla="*/ 672560 h 1029271"/>
                  <a:gd name="connsiteX124" fmla="*/ 2094736 w 2676906"/>
                  <a:gd name="connsiteY124" fmla="*/ 661363 h 1029271"/>
                  <a:gd name="connsiteX125" fmla="*/ 2094833 w 2676906"/>
                  <a:gd name="connsiteY125" fmla="*/ 661321 h 1029271"/>
                  <a:gd name="connsiteX126" fmla="*/ 2172176 w 2676906"/>
                  <a:gd name="connsiteY126" fmla="*/ 625983 h 1029271"/>
                  <a:gd name="connsiteX127" fmla="*/ 2183511 w 2676906"/>
                  <a:gd name="connsiteY127" fmla="*/ 630079 h 1029271"/>
                  <a:gd name="connsiteX128" fmla="*/ 2179415 w 2676906"/>
                  <a:gd name="connsiteY128" fmla="*/ 641413 h 1029271"/>
                  <a:gd name="connsiteX129" fmla="*/ 2101691 w 2676906"/>
                  <a:gd name="connsiteY129" fmla="*/ 676847 h 1029271"/>
                  <a:gd name="connsiteX130" fmla="*/ 2098548 w 2676906"/>
                  <a:gd name="connsiteY130" fmla="*/ 677513 h 1029271"/>
                  <a:gd name="connsiteX131" fmla="*/ 138017 w 2676906"/>
                  <a:gd name="connsiteY131" fmla="*/ 625221 h 1029271"/>
                  <a:gd name="connsiteX132" fmla="*/ 129536 w 2676906"/>
                  <a:gd name="connsiteY132" fmla="*/ 616558 h 1029271"/>
                  <a:gd name="connsiteX133" fmla="*/ 132493 w 2676906"/>
                  <a:gd name="connsiteY133" fmla="*/ 610172 h 1029271"/>
                  <a:gd name="connsiteX134" fmla="*/ 200311 w 2676906"/>
                  <a:gd name="connsiteY134" fmla="*/ 557403 h 1029271"/>
                  <a:gd name="connsiteX135" fmla="*/ 212291 w 2676906"/>
                  <a:gd name="connsiteY135" fmla="*/ 557846 h 1029271"/>
                  <a:gd name="connsiteX136" fmla="*/ 211849 w 2676906"/>
                  <a:gd name="connsiteY136" fmla="*/ 569826 h 1029271"/>
                  <a:gd name="connsiteX137" fmla="*/ 209836 w 2676906"/>
                  <a:gd name="connsiteY137" fmla="*/ 571214 h 1029271"/>
                  <a:gd name="connsiteX138" fmla="*/ 143161 w 2676906"/>
                  <a:gd name="connsiteY138" fmla="*/ 623126 h 1029271"/>
                  <a:gd name="connsiteX139" fmla="*/ 138017 w 2676906"/>
                  <a:gd name="connsiteY139" fmla="*/ 625221 h 1029271"/>
                  <a:gd name="connsiteX140" fmla="*/ 2252567 w 2676906"/>
                  <a:gd name="connsiteY140" fmla="*/ 604361 h 1029271"/>
                  <a:gd name="connsiteX141" fmla="*/ 2245043 w 2676906"/>
                  <a:gd name="connsiteY141" fmla="*/ 599789 h 1029271"/>
                  <a:gd name="connsiteX142" fmla="*/ 2248662 w 2676906"/>
                  <a:gd name="connsiteY142" fmla="*/ 588264 h 1029271"/>
                  <a:gd name="connsiteX143" fmla="*/ 2323528 w 2676906"/>
                  <a:gd name="connsiteY143" fmla="*/ 548069 h 1029271"/>
                  <a:gd name="connsiteX144" fmla="*/ 2335101 w 2676906"/>
                  <a:gd name="connsiteY144" fmla="*/ 551355 h 1029271"/>
                  <a:gd name="connsiteX145" fmla="*/ 2331815 w 2676906"/>
                  <a:gd name="connsiteY145" fmla="*/ 562928 h 1029271"/>
                  <a:gd name="connsiteX146" fmla="*/ 2256473 w 2676906"/>
                  <a:gd name="connsiteY146" fmla="*/ 603504 h 1029271"/>
                  <a:gd name="connsiteX147" fmla="*/ 2252472 w 2676906"/>
                  <a:gd name="connsiteY147" fmla="*/ 604361 h 1029271"/>
                  <a:gd name="connsiteX148" fmla="*/ 276130 w 2676906"/>
                  <a:gd name="connsiteY148" fmla="*/ 525875 h 1029271"/>
                  <a:gd name="connsiteX149" fmla="*/ 267587 w 2676906"/>
                  <a:gd name="connsiteY149" fmla="*/ 517464 h 1029271"/>
                  <a:gd name="connsiteX150" fmla="*/ 271653 w 2676906"/>
                  <a:gd name="connsiteY150" fmla="*/ 510159 h 1029271"/>
                  <a:gd name="connsiteX151" fmla="*/ 345281 w 2676906"/>
                  <a:gd name="connsiteY151" fmla="*/ 466535 h 1029271"/>
                  <a:gd name="connsiteX152" fmla="*/ 356850 w 2676906"/>
                  <a:gd name="connsiteY152" fmla="*/ 469681 h 1029271"/>
                  <a:gd name="connsiteX153" fmla="*/ 356902 w 2676906"/>
                  <a:gd name="connsiteY153" fmla="*/ 469773 h 1029271"/>
                  <a:gd name="connsiteX154" fmla="*/ 353663 w 2676906"/>
                  <a:gd name="connsiteY154" fmla="*/ 481394 h 1029271"/>
                  <a:gd name="connsiteX155" fmla="*/ 280702 w 2676906"/>
                  <a:gd name="connsiteY155" fmla="*/ 524637 h 1029271"/>
                  <a:gd name="connsiteX156" fmla="*/ 276130 w 2676906"/>
                  <a:gd name="connsiteY156" fmla="*/ 525875 h 1029271"/>
                  <a:gd name="connsiteX157" fmla="*/ 2400872 w 2676906"/>
                  <a:gd name="connsiteY157" fmla="*/ 520922 h 1029271"/>
                  <a:gd name="connsiteX158" fmla="*/ 2392233 w 2676906"/>
                  <a:gd name="connsiteY158" fmla="*/ 512610 h 1029271"/>
                  <a:gd name="connsiteX159" fmla="*/ 2396300 w 2676906"/>
                  <a:gd name="connsiteY159" fmla="*/ 505206 h 1029271"/>
                  <a:gd name="connsiteX160" fmla="*/ 2466689 w 2676906"/>
                  <a:gd name="connsiteY160" fmla="*/ 458057 h 1029271"/>
                  <a:gd name="connsiteX161" fmla="*/ 2478526 w 2676906"/>
                  <a:gd name="connsiteY161" fmla="*/ 459960 h 1029271"/>
                  <a:gd name="connsiteX162" fmla="*/ 2478595 w 2676906"/>
                  <a:gd name="connsiteY162" fmla="*/ 460058 h 1029271"/>
                  <a:gd name="connsiteX163" fmla="*/ 2476740 w 2676906"/>
                  <a:gd name="connsiteY163" fmla="*/ 471766 h 1029271"/>
                  <a:gd name="connsiteX164" fmla="*/ 2476595 w 2676906"/>
                  <a:gd name="connsiteY164" fmla="*/ 471869 h 1029271"/>
                  <a:gd name="connsiteX165" fmla="*/ 2405348 w 2676906"/>
                  <a:gd name="connsiteY165" fmla="*/ 519494 h 1029271"/>
                  <a:gd name="connsiteX166" fmla="*/ 2400872 w 2676906"/>
                  <a:gd name="connsiteY166" fmla="*/ 520541 h 1029271"/>
                  <a:gd name="connsiteX167" fmla="*/ 424910 w 2676906"/>
                  <a:gd name="connsiteY167" fmla="*/ 441770 h 1029271"/>
                  <a:gd name="connsiteX168" fmla="*/ 416240 w 2676906"/>
                  <a:gd name="connsiteY168" fmla="*/ 433490 h 1029271"/>
                  <a:gd name="connsiteX169" fmla="*/ 421005 w 2676906"/>
                  <a:gd name="connsiteY169" fmla="*/ 425672 h 1029271"/>
                  <a:gd name="connsiteX170" fmla="*/ 497205 w 2676906"/>
                  <a:gd name="connsiteY170" fmla="*/ 387572 h 1029271"/>
                  <a:gd name="connsiteX171" fmla="*/ 508635 w 2676906"/>
                  <a:gd name="connsiteY171" fmla="*/ 391573 h 1029271"/>
                  <a:gd name="connsiteX172" fmla="*/ 504621 w 2676906"/>
                  <a:gd name="connsiteY172" fmla="*/ 402869 h 1029271"/>
                  <a:gd name="connsiteX173" fmla="*/ 504539 w 2676906"/>
                  <a:gd name="connsiteY173" fmla="*/ 402908 h 1029271"/>
                  <a:gd name="connsiteX174" fmla="*/ 428339 w 2676906"/>
                  <a:gd name="connsiteY174" fmla="*/ 440531 h 1029271"/>
                  <a:gd name="connsiteX175" fmla="*/ 424910 w 2676906"/>
                  <a:gd name="connsiteY175" fmla="*/ 441770 h 1029271"/>
                  <a:gd name="connsiteX176" fmla="*/ 2539460 w 2676906"/>
                  <a:gd name="connsiteY176" fmla="*/ 420719 h 1029271"/>
                  <a:gd name="connsiteX177" fmla="*/ 2533078 w 2676906"/>
                  <a:gd name="connsiteY177" fmla="*/ 417671 h 1029271"/>
                  <a:gd name="connsiteX178" fmla="*/ 2533889 w 2676906"/>
                  <a:gd name="connsiteY178" fmla="*/ 405710 h 1029271"/>
                  <a:gd name="connsiteX179" fmla="*/ 2533936 w 2676906"/>
                  <a:gd name="connsiteY179" fmla="*/ 405670 h 1029271"/>
                  <a:gd name="connsiteX180" fmla="*/ 2558225 w 2676906"/>
                  <a:gd name="connsiteY180" fmla="*/ 383953 h 1029271"/>
                  <a:gd name="connsiteX181" fmla="*/ 2594134 w 2676906"/>
                  <a:gd name="connsiteY181" fmla="*/ 347091 h 1029271"/>
                  <a:gd name="connsiteX182" fmla="*/ 2606116 w 2676906"/>
                  <a:gd name="connsiteY182" fmla="*/ 345246 h 1029271"/>
                  <a:gd name="connsiteX183" fmla="*/ 2607961 w 2676906"/>
                  <a:gd name="connsiteY183" fmla="*/ 357228 h 1029271"/>
                  <a:gd name="connsiteX184" fmla="*/ 2606898 w 2676906"/>
                  <a:gd name="connsiteY184" fmla="*/ 358426 h 1029271"/>
                  <a:gd name="connsiteX185" fmla="*/ 2569940 w 2676906"/>
                  <a:gd name="connsiteY185" fmla="*/ 396526 h 1029271"/>
                  <a:gd name="connsiteX186" fmla="*/ 2545080 w 2676906"/>
                  <a:gd name="connsiteY186" fmla="*/ 418814 h 1029271"/>
                  <a:gd name="connsiteX187" fmla="*/ 2538794 w 2676906"/>
                  <a:gd name="connsiteY187" fmla="*/ 421100 h 1029271"/>
                  <a:gd name="connsiteX188" fmla="*/ 2649093 w 2676906"/>
                  <a:gd name="connsiteY188" fmla="*/ 291560 h 1029271"/>
                  <a:gd name="connsiteX189" fmla="*/ 2645283 w 2676906"/>
                  <a:gd name="connsiteY189" fmla="*/ 290703 h 1029271"/>
                  <a:gd name="connsiteX190" fmla="*/ 2641473 w 2676906"/>
                  <a:gd name="connsiteY190" fmla="*/ 279273 h 1029271"/>
                  <a:gd name="connsiteX191" fmla="*/ 2651570 w 2676906"/>
                  <a:gd name="connsiteY191" fmla="*/ 254984 h 1029271"/>
                  <a:gd name="connsiteX192" fmla="*/ 2659857 w 2676906"/>
                  <a:gd name="connsiteY192" fmla="*/ 208979 h 1029271"/>
                  <a:gd name="connsiteX193" fmla="*/ 2659857 w 2676906"/>
                  <a:gd name="connsiteY193" fmla="*/ 201549 h 1029271"/>
                  <a:gd name="connsiteX194" fmla="*/ 2668553 w 2676906"/>
                  <a:gd name="connsiteY194" fmla="*/ 193103 h 1029271"/>
                  <a:gd name="connsiteX195" fmla="*/ 2676906 w 2676906"/>
                  <a:gd name="connsiteY195" fmla="*/ 200406 h 1029271"/>
                  <a:gd name="connsiteX196" fmla="*/ 2676906 w 2676906"/>
                  <a:gd name="connsiteY196" fmla="*/ 208979 h 1029271"/>
                  <a:gd name="connsiteX197" fmla="*/ 2667381 w 2676906"/>
                  <a:gd name="connsiteY197" fmla="*/ 260509 h 1029271"/>
                  <a:gd name="connsiteX198" fmla="*/ 2656427 w 2676906"/>
                  <a:gd name="connsiteY198" fmla="*/ 286798 h 1029271"/>
                  <a:gd name="connsiteX199" fmla="*/ 2648426 w 2676906"/>
                  <a:gd name="connsiteY199" fmla="*/ 291560 h 1029271"/>
                  <a:gd name="connsiteX200" fmla="*/ 2635282 w 2676906"/>
                  <a:gd name="connsiteY200" fmla="*/ 135350 h 1029271"/>
                  <a:gd name="connsiteX201" fmla="*/ 2628900 w 2676906"/>
                  <a:gd name="connsiteY201" fmla="*/ 132493 h 1029271"/>
                  <a:gd name="connsiteX202" fmla="*/ 2563273 w 2676906"/>
                  <a:gd name="connsiteY202" fmla="*/ 84392 h 1029271"/>
                  <a:gd name="connsiteX203" fmla="*/ 2559463 w 2676906"/>
                  <a:gd name="connsiteY203" fmla="*/ 72962 h 1029271"/>
                  <a:gd name="connsiteX204" fmla="*/ 2570893 w 2676906"/>
                  <a:gd name="connsiteY204" fmla="*/ 69152 h 1029271"/>
                  <a:gd name="connsiteX205" fmla="*/ 2641759 w 2676906"/>
                  <a:gd name="connsiteY205" fmla="*/ 121253 h 1029271"/>
                  <a:gd name="connsiteX206" fmla="*/ 2640902 w 2676906"/>
                  <a:gd name="connsiteY206" fmla="*/ 133255 h 1029271"/>
                  <a:gd name="connsiteX207" fmla="*/ 2635282 w 2676906"/>
                  <a:gd name="connsiteY207" fmla="*/ 135350 h 1029271"/>
                  <a:gd name="connsiteX208" fmla="*/ 2487549 w 2676906"/>
                  <a:gd name="connsiteY208" fmla="*/ 55055 h 1029271"/>
                  <a:gd name="connsiteX209" fmla="*/ 2485168 w 2676906"/>
                  <a:gd name="connsiteY209" fmla="*/ 55055 h 1029271"/>
                  <a:gd name="connsiteX210" fmla="*/ 2402967 w 2676906"/>
                  <a:gd name="connsiteY210" fmla="*/ 36576 h 1029271"/>
                  <a:gd name="connsiteX211" fmla="*/ 2396592 w 2676906"/>
                  <a:gd name="connsiteY211" fmla="*/ 26264 h 1029271"/>
                  <a:gd name="connsiteX212" fmla="*/ 2405920 w 2676906"/>
                  <a:gd name="connsiteY212" fmla="*/ 19717 h 1029271"/>
                  <a:gd name="connsiteX213" fmla="*/ 2489930 w 2676906"/>
                  <a:gd name="connsiteY213" fmla="*/ 38767 h 1029271"/>
                  <a:gd name="connsiteX214" fmla="*/ 2495599 w 2676906"/>
                  <a:gd name="connsiteY214" fmla="*/ 49483 h 1029271"/>
                  <a:gd name="connsiteX215" fmla="*/ 2487549 w 2676906"/>
                  <a:gd name="connsiteY215" fmla="*/ 55531 h 1029271"/>
                  <a:gd name="connsiteX216" fmla="*/ 2320385 w 2676906"/>
                  <a:gd name="connsiteY216" fmla="*/ 24765 h 1029271"/>
                  <a:gd name="connsiteX217" fmla="*/ 2319528 w 2676906"/>
                  <a:gd name="connsiteY217" fmla="*/ 24765 h 1029271"/>
                  <a:gd name="connsiteX218" fmla="*/ 2235041 w 2676906"/>
                  <a:gd name="connsiteY218" fmla="*/ 18860 h 1029271"/>
                  <a:gd name="connsiteX219" fmla="*/ 2226846 w 2676906"/>
                  <a:gd name="connsiteY219" fmla="*/ 10110 h 1029271"/>
                  <a:gd name="connsiteX220" fmla="*/ 2226850 w 2676906"/>
                  <a:gd name="connsiteY220" fmla="*/ 10001 h 1029271"/>
                  <a:gd name="connsiteX221" fmla="*/ 2235708 w 2676906"/>
                  <a:gd name="connsiteY221" fmla="*/ 1810 h 1029271"/>
                  <a:gd name="connsiteX222" fmla="*/ 2321433 w 2676906"/>
                  <a:gd name="connsiteY222" fmla="*/ 7811 h 1029271"/>
                  <a:gd name="connsiteX223" fmla="*/ 2329482 w 2676906"/>
                  <a:gd name="connsiteY223" fmla="*/ 16716 h 1029271"/>
                  <a:gd name="connsiteX224" fmla="*/ 2320576 w 2676906"/>
                  <a:gd name="connsiteY224" fmla="*/ 24765 h 1029271"/>
                  <a:gd name="connsiteX225" fmla="*/ 2065020 w 2676906"/>
                  <a:gd name="connsiteY225" fmla="*/ 18574 h 1029271"/>
                  <a:gd name="connsiteX226" fmla="*/ 2057398 w 2676906"/>
                  <a:gd name="connsiteY226" fmla="*/ 9147 h 1029271"/>
                  <a:gd name="connsiteX227" fmla="*/ 2065020 w 2676906"/>
                  <a:gd name="connsiteY227" fmla="*/ 1524 h 1029271"/>
                  <a:gd name="connsiteX228" fmla="*/ 2149221 w 2676906"/>
                  <a:gd name="connsiteY228" fmla="*/ 0 h 1029271"/>
                  <a:gd name="connsiteX229" fmla="*/ 2150555 w 2676906"/>
                  <a:gd name="connsiteY229" fmla="*/ 0 h 1029271"/>
                  <a:gd name="connsiteX230" fmla="*/ 2158177 w 2676906"/>
                  <a:gd name="connsiteY230" fmla="*/ 9427 h 1029271"/>
                  <a:gd name="connsiteX231" fmla="*/ 2150555 w 2676906"/>
                  <a:gd name="connsiteY231" fmla="*/ 17050 h 1029271"/>
                  <a:gd name="connsiteX232" fmla="*/ 2148935 w 2676906"/>
                  <a:gd name="connsiteY232" fmla="*/ 17050 h 1029271"/>
                  <a:gd name="connsiteX233" fmla="*/ 2065401 w 2676906"/>
                  <a:gd name="connsiteY233" fmla="*/ 18574 h 102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</a:cxnLst>
                <a:rect l="l" t="t" r="r" b="b"/>
                <a:pathLst>
                  <a:path w="2676906" h="1029271">
                    <a:moveTo>
                      <a:pt x="527971" y="1029272"/>
                    </a:moveTo>
                    <a:cubicBezTo>
                      <a:pt x="498253" y="1029272"/>
                      <a:pt x="469678" y="1028700"/>
                      <a:pt x="442246" y="1027557"/>
                    </a:cubicBezTo>
                    <a:cubicBezTo>
                      <a:pt x="437558" y="1026895"/>
                      <a:pt x="434294" y="1022559"/>
                      <a:pt x="434956" y="1017871"/>
                    </a:cubicBezTo>
                    <a:cubicBezTo>
                      <a:pt x="435530" y="1013804"/>
                      <a:pt x="438906" y="1010716"/>
                      <a:pt x="443008" y="1010507"/>
                    </a:cubicBezTo>
                    <a:cubicBezTo>
                      <a:pt x="470059" y="1011650"/>
                      <a:pt x="498443" y="1012317"/>
                      <a:pt x="527494" y="1012317"/>
                    </a:cubicBezTo>
                    <a:cubicBezTo>
                      <a:pt x="532208" y="1012316"/>
                      <a:pt x="536059" y="1016082"/>
                      <a:pt x="536162" y="1020794"/>
                    </a:cubicBezTo>
                    <a:cubicBezTo>
                      <a:pt x="536216" y="1025387"/>
                      <a:pt x="532563" y="1029168"/>
                      <a:pt x="527971" y="1029272"/>
                    </a:cubicBezTo>
                    <a:close/>
                    <a:moveTo>
                      <a:pt x="613124" y="1027748"/>
                    </a:moveTo>
                    <a:cubicBezTo>
                      <a:pt x="608416" y="1027249"/>
                      <a:pt x="605003" y="1023029"/>
                      <a:pt x="605502" y="1018320"/>
                    </a:cubicBezTo>
                    <a:cubicBezTo>
                      <a:pt x="605927" y="1014300"/>
                      <a:pt x="609104" y="1011123"/>
                      <a:pt x="613124" y="1010698"/>
                    </a:cubicBezTo>
                    <a:cubicBezTo>
                      <a:pt x="640652" y="1009745"/>
                      <a:pt x="669131" y="1008221"/>
                      <a:pt x="697992" y="1006316"/>
                    </a:cubicBezTo>
                    <a:cubicBezTo>
                      <a:pt x="702696" y="1005782"/>
                      <a:pt x="706943" y="1009162"/>
                      <a:pt x="707478" y="1013866"/>
                    </a:cubicBezTo>
                    <a:cubicBezTo>
                      <a:pt x="707495" y="1014016"/>
                      <a:pt x="707508" y="1014166"/>
                      <a:pt x="707517" y="1014317"/>
                    </a:cubicBezTo>
                    <a:cubicBezTo>
                      <a:pt x="707843" y="1018988"/>
                      <a:pt x="704320" y="1023038"/>
                      <a:pt x="699650" y="1023363"/>
                    </a:cubicBezTo>
                    <a:cubicBezTo>
                      <a:pt x="699637" y="1023364"/>
                      <a:pt x="699624" y="1023365"/>
                      <a:pt x="699611" y="1023366"/>
                    </a:cubicBezTo>
                    <a:cubicBezTo>
                      <a:pt x="670560" y="1025271"/>
                      <a:pt x="641890" y="1026795"/>
                      <a:pt x="613886" y="1027748"/>
                    </a:cubicBezTo>
                    <a:close/>
                    <a:moveTo>
                      <a:pt x="358235" y="1021747"/>
                    </a:moveTo>
                    <a:lnTo>
                      <a:pt x="357378" y="1021747"/>
                    </a:lnTo>
                    <a:cubicBezTo>
                      <a:pt x="327470" y="1018889"/>
                      <a:pt x="298799" y="1015079"/>
                      <a:pt x="272320" y="1010507"/>
                    </a:cubicBezTo>
                    <a:cubicBezTo>
                      <a:pt x="267690" y="1009718"/>
                      <a:pt x="264577" y="1005326"/>
                      <a:pt x="265367" y="1000697"/>
                    </a:cubicBezTo>
                    <a:cubicBezTo>
                      <a:pt x="266156" y="996067"/>
                      <a:pt x="270548" y="992954"/>
                      <a:pt x="275177" y="993743"/>
                    </a:cubicBezTo>
                    <a:cubicBezTo>
                      <a:pt x="301276" y="998220"/>
                      <a:pt x="329565" y="1001935"/>
                      <a:pt x="358997" y="1004792"/>
                    </a:cubicBezTo>
                    <a:cubicBezTo>
                      <a:pt x="363711" y="1005234"/>
                      <a:pt x="367174" y="1009414"/>
                      <a:pt x="366732" y="1014127"/>
                    </a:cubicBezTo>
                    <a:cubicBezTo>
                      <a:pt x="366727" y="1014191"/>
                      <a:pt x="366720" y="1014254"/>
                      <a:pt x="366713" y="1014317"/>
                    </a:cubicBezTo>
                    <a:cubicBezTo>
                      <a:pt x="366103" y="1018544"/>
                      <a:pt x="362505" y="1021697"/>
                      <a:pt x="358235" y="1021747"/>
                    </a:cubicBezTo>
                    <a:close/>
                    <a:moveTo>
                      <a:pt x="783717" y="1016603"/>
                    </a:moveTo>
                    <a:cubicBezTo>
                      <a:pt x="778987" y="1016402"/>
                      <a:pt x="775315" y="1012404"/>
                      <a:pt x="775517" y="1007674"/>
                    </a:cubicBezTo>
                    <a:cubicBezTo>
                      <a:pt x="775692" y="1003553"/>
                      <a:pt x="778777" y="1000141"/>
                      <a:pt x="782860" y="999554"/>
                    </a:cubicBezTo>
                    <a:cubicBezTo>
                      <a:pt x="810768" y="996982"/>
                      <a:pt x="839152" y="993934"/>
                      <a:pt x="867442" y="990600"/>
                    </a:cubicBezTo>
                    <a:cubicBezTo>
                      <a:pt x="872143" y="990042"/>
                      <a:pt x="876407" y="993402"/>
                      <a:pt x="876964" y="998103"/>
                    </a:cubicBezTo>
                    <a:cubicBezTo>
                      <a:pt x="876965" y="998110"/>
                      <a:pt x="876966" y="998118"/>
                      <a:pt x="876967" y="998125"/>
                    </a:cubicBezTo>
                    <a:cubicBezTo>
                      <a:pt x="877577" y="1002767"/>
                      <a:pt x="874308" y="1007024"/>
                      <a:pt x="869666" y="1007634"/>
                    </a:cubicBezTo>
                    <a:cubicBezTo>
                      <a:pt x="869623" y="1007640"/>
                      <a:pt x="869580" y="1007645"/>
                      <a:pt x="869537" y="1007650"/>
                    </a:cubicBezTo>
                    <a:cubicBezTo>
                      <a:pt x="840962" y="1010984"/>
                      <a:pt x="812387" y="1014032"/>
                      <a:pt x="784574" y="1016603"/>
                    </a:cubicBezTo>
                    <a:close/>
                    <a:moveTo>
                      <a:pt x="952976" y="996696"/>
                    </a:moveTo>
                    <a:cubicBezTo>
                      <a:pt x="948294" y="997038"/>
                      <a:pt x="944222" y="993520"/>
                      <a:pt x="943880" y="988838"/>
                    </a:cubicBezTo>
                    <a:cubicBezTo>
                      <a:pt x="943538" y="984156"/>
                      <a:pt x="947056" y="980084"/>
                      <a:pt x="951738" y="979742"/>
                    </a:cubicBezTo>
                    <a:cubicBezTo>
                      <a:pt x="979265" y="975836"/>
                      <a:pt x="1007555" y="971645"/>
                      <a:pt x="1035844" y="967073"/>
                    </a:cubicBezTo>
                    <a:cubicBezTo>
                      <a:pt x="1040473" y="966311"/>
                      <a:pt x="1044844" y="969445"/>
                      <a:pt x="1045607" y="974074"/>
                    </a:cubicBezTo>
                    <a:cubicBezTo>
                      <a:pt x="1046370" y="978704"/>
                      <a:pt x="1043235" y="983075"/>
                      <a:pt x="1038606" y="983837"/>
                    </a:cubicBezTo>
                    <a:cubicBezTo>
                      <a:pt x="1010031" y="988409"/>
                      <a:pt x="981456" y="992696"/>
                      <a:pt x="954119" y="996601"/>
                    </a:cubicBezTo>
                    <a:close/>
                    <a:moveTo>
                      <a:pt x="190976" y="991934"/>
                    </a:moveTo>
                    <a:lnTo>
                      <a:pt x="188690" y="991934"/>
                    </a:lnTo>
                    <a:cubicBezTo>
                      <a:pt x="160810" y="984189"/>
                      <a:pt x="133682" y="973956"/>
                      <a:pt x="107633" y="961358"/>
                    </a:cubicBezTo>
                    <a:cubicBezTo>
                      <a:pt x="103424" y="959280"/>
                      <a:pt x="101697" y="954184"/>
                      <a:pt x="103775" y="949976"/>
                    </a:cubicBezTo>
                    <a:cubicBezTo>
                      <a:pt x="105853" y="945767"/>
                      <a:pt x="110949" y="944040"/>
                      <a:pt x="115157" y="946118"/>
                    </a:cubicBezTo>
                    <a:cubicBezTo>
                      <a:pt x="140303" y="958220"/>
                      <a:pt x="166473" y="968069"/>
                      <a:pt x="193358" y="975550"/>
                    </a:cubicBezTo>
                    <a:cubicBezTo>
                      <a:pt x="197883" y="976750"/>
                      <a:pt x="200579" y="981392"/>
                      <a:pt x="199379" y="985917"/>
                    </a:cubicBezTo>
                    <a:cubicBezTo>
                      <a:pt x="198373" y="989709"/>
                      <a:pt x="194898" y="992315"/>
                      <a:pt x="190976" y="992219"/>
                    </a:cubicBezTo>
                    <a:close/>
                    <a:moveTo>
                      <a:pt x="1121569" y="969550"/>
                    </a:moveTo>
                    <a:cubicBezTo>
                      <a:pt x="1116890" y="969710"/>
                      <a:pt x="1112967" y="966047"/>
                      <a:pt x="1112806" y="961368"/>
                    </a:cubicBezTo>
                    <a:cubicBezTo>
                      <a:pt x="1112659" y="957055"/>
                      <a:pt x="1115775" y="953319"/>
                      <a:pt x="1120045" y="952691"/>
                    </a:cubicBezTo>
                    <a:cubicBezTo>
                      <a:pt x="1145381" y="948023"/>
                      <a:pt x="1171385" y="943166"/>
                      <a:pt x="1197293" y="937927"/>
                    </a:cubicBezTo>
                    <a:lnTo>
                      <a:pt x="1203579" y="936689"/>
                    </a:lnTo>
                    <a:cubicBezTo>
                      <a:pt x="1208182" y="935742"/>
                      <a:pt x="1212681" y="938706"/>
                      <a:pt x="1213628" y="943309"/>
                    </a:cubicBezTo>
                    <a:cubicBezTo>
                      <a:pt x="1214575" y="947912"/>
                      <a:pt x="1211611" y="952411"/>
                      <a:pt x="1207008" y="953357"/>
                    </a:cubicBezTo>
                    <a:lnTo>
                      <a:pt x="1200722" y="954691"/>
                    </a:lnTo>
                    <a:cubicBezTo>
                      <a:pt x="1174623" y="959834"/>
                      <a:pt x="1148525" y="964787"/>
                      <a:pt x="1123093" y="969455"/>
                    </a:cubicBezTo>
                    <a:close/>
                    <a:moveTo>
                      <a:pt x="1288828" y="936689"/>
                    </a:moveTo>
                    <a:cubicBezTo>
                      <a:pt x="1284157" y="937016"/>
                      <a:pt x="1280106" y="933496"/>
                      <a:pt x="1279778" y="928826"/>
                    </a:cubicBezTo>
                    <a:cubicBezTo>
                      <a:pt x="1279465" y="924361"/>
                      <a:pt x="1282677" y="920421"/>
                      <a:pt x="1287113" y="919829"/>
                    </a:cubicBezTo>
                    <a:cubicBezTo>
                      <a:pt x="1315688" y="914019"/>
                      <a:pt x="1343406" y="907923"/>
                      <a:pt x="1370076" y="901541"/>
                    </a:cubicBezTo>
                    <a:cubicBezTo>
                      <a:pt x="1374678" y="900470"/>
                      <a:pt x="1379279" y="903325"/>
                      <a:pt x="1380363" y="907923"/>
                    </a:cubicBezTo>
                    <a:cubicBezTo>
                      <a:pt x="1381426" y="912483"/>
                      <a:pt x="1378591" y="917041"/>
                      <a:pt x="1374031" y="918103"/>
                    </a:cubicBezTo>
                    <a:cubicBezTo>
                      <a:pt x="1374015" y="918107"/>
                      <a:pt x="1373998" y="918111"/>
                      <a:pt x="1373981" y="918115"/>
                    </a:cubicBezTo>
                    <a:cubicBezTo>
                      <a:pt x="1347216" y="924497"/>
                      <a:pt x="1319117" y="930688"/>
                      <a:pt x="1290542" y="936498"/>
                    </a:cubicBezTo>
                    <a:close/>
                    <a:moveTo>
                      <a:pt x="42005" y="912305"/>
                    </a:moveTo>
                    <a:cubicBezTo>
                      <a:pt x="39588" y="912304"/>
                      <a:pt x="37279" y="911304"/>
                      <a:pt x="35623" y="909542"/>
                    </a:cubicBezTo>
                    <a:lnTo>
                      <a:pt x="34576" y="908304"/>
                    </a:lnTo>
                    <a:cubicBezTo>
                      <a:pt x="14296" y="886109"/>
                      <a:pt x="2112" y="857713"/>
                      <a:pt x="0" y="827722"/>
                    </a:cubicBezTo>
                    <a:cubicBezTo>
                      <a:pt x="116" y="822989"/>
                      <a:pt x="4046" y="819246"/>
                      <a:pt x="8779" y="819362"/>
                    </a:cubicBezTo>
                    <a:cubicBezTo>
                      <a:pt x="12948" y="819464"/>
                      <a:pt x="16438" y="822550"/>
                      <a:pt x="17050" y="826675"/>
                    </a:cubicBezTo>
                    <a:cubicBezTo>
                      <a:pt x="18845" y="853003"/>
                      <a:pt x="29563" y="877933"/>
                      <a:pt x="47435" y="897350"/>
                    </a:cubicBezTo>
                    <a:lnTo>
                      <a:pt x="48292" y="898303"/>
                    </a:lnTo>
                    <a:cubicBezTo>
                      <a:pt x="51406" y="901790"/>
                      <a:pt x="51151" y="907129"/>
                      <a:pt x="47720" y="910304"/>
                    </a:cubicBezTo>
                    <a:cubicBezTo>
                      <a:pt x="46131" y="911660"/>
                      <a:pt x="44093" y="912373"/>
                      <a:pt x="42005" y="912305"/>
                    </a:cubicBezTo>
                    <a:close/>
                    <a:moveTo>
                      <a:pt x="1453610" y="897350"/>
                    </a:moveTo>
                    <a:cubicBezTo>
                      <a:pt x="1448878" y="897223"/>
                      <a:pt x="1445144" y="893283"/>
                      <a:pt x="1445272" y="888550"/>
                    </a:cubicBezTo>
                    <a:cubicBezTo>
                      <a:pt x="1445371" y="884872"/>
                      <a:pt x="1447807" y="881667"/>
                      <a:pt x="1451324" y="880586"/>
                    </a:cubicBezTo>
                    <a:cubicBezTo>
                      <a:pt x="1460849" y="878110"/>
                      <a:pt x="1469803" y="875443"/>
                      <a:pt x="1478851" y="872776"/>
                    </a:cubicBezTo>
                    <a:cubicBezTo>
                      <a:pt x="1497330" y="867918"/>
                      <a:pt x="1515428" y="863251"/>
                      <a:pt x="1533525" y="858107"/>
                    </a:cubicBezTo>
                    <a:cubicBezTo>
                      <a:pt x="1538049" y="856871"/>
                      <a:pt x="1542719" y="859537"/>
                      <a:pt x="1543955" y="864061"/>
                    </a:cubicBezTo>
                    <a:cubicBezTo>
                      <a:pt x="1545191" y="868585"/>
                      <a:pt x="1542526" y="873254"/>
                      <a:pt x="1538002" y="874490"/>
                    </a:cubicBezTo>
                    <a:cubicBezTo>
                      <a:pt x="1519904" y="879539"/>
                      <a:pt x="1501712" y="884015"/>
                      <a:pt x="1483424" y="889254"/>
                    </a:cubicBezTo>
                    <a:lnTo>
                      <a:pt x="1455801" y="897065"/>
                    </a:lnTo>
                    <a:cubicBezTo>
                      <a:pt x="1455087" y="897260"/>
                      <a:pt x="1454350" y="897356"/>
                      <a:pt x="1453610" y="897350"/>
                    </a:cubicBezTo>
                    <a:close/>
                    <a:moveTo>
                      <a:pt x="1617726" y="851440"/>
                    </a:moveTo>
                    <a:cubicBezTo>
                      <a:pt x="1612992" y="851361"/>
                      <a:pt x="1609218" y="847460"/>
                      <a:pt x="1609297" y="842726"/>
                    </a:cubicBezTo>
                    <a:cubicBezTo>
                      <a:pt x="1609358" y="839017"/>
                      <a:pt x="1611799" y="835768"/>
                      <a:pt x="1615345" y="834676"/>
                    </a:cubicBezTo>
                    <a:cubicBezTo>
                      <a:pt x="1642586" y="826675"/>
                      <a:pt x="1669923" y="818293"/>
                      <a:pt x="1696688" y="809816"/>
                    </a:cubicBezTo>
                    <a:cubicBezTo>
                      <a:pt x="1701310" y="808786"/>
                      <a:pt x="1705890" y="811698"/>
                      <a:pt x="1706920" y="816319"/>
                    </a:cubicBezTo>
                    <a:cubicBezTo>
                      <a:pt x="1707825" y="820383"/>
                      <a:pt x="1705679" y="824510"/>
                      <a:pt x="1701832" y="826103"/>
                    </a:cubicBezTo>
                    <a:cubicBezTo>
                      <a:pt x="1674971" y="834581"/>
                      <a:pt x="1647539" y="842963"/>
                      <a:pt x="1620107" y="851059"/>
                    </a:cubicBezTo>
                    <a:cubicBezTo>
                      <a:pt x="1619397" y="851270"/>
                      <a:pt x="1618657" y="851367"/>
                      <a:pt x="1617917" y="851345"/>
                    </a:cubicBezTo>
                    <a:close/>
                    <a:moveTo>
                      <a:pt x="1780222" y="800100"/>
                    </a:moveTo>
                    <a:cubicBezTo>
                      <a:pt x="1776585" y="800080"/>
                      <a:pt x="1773366" y="797742"/>
                      <a:pt x="1772222" y="794290"/>
                    </a:cubicBezTo>
                    <a:cubicBezTo>
                      <a:pt x="1770499" y="789880"/>
                      <a:pt x="1772678" y="784908"/>
                      <a:pt x="1777088" y="783186"/>
                    </a:cubicBezTo>
                    <a:cubicBezTo>
                      <a:pt x="1777211" y="783138"/>
                      <a:pt x="1777335" y="783093"/>
                      <a:pt x="1777460" y="783050"/>
                    </a:cubicBezTo>
                    <a:cubicBezTo>
                      <a:pt x="1804321" y="774002"/>
                      <a:pt x="1831372" y="764667"/>
                      <a:pt x="1857756" y="755142"/>
                    </a:cubicBezTo>
                    <a:cubicBezTo>
                      <a:pt x="1862145" y="753511"/>
                      <a:pt x="1867024" y="755747"/>
                      <a:pt x="1868655" y="760135"/>
                    </a:cubicBezTo>
                    <a:cubicBezTo>
                      <a:pt x="1868674" y="760185"/>
                      <a:pt x="1868692" y="760235"/>
                      <a:pt x="1868710" y="760286"/>
                    </a:cubicBezTo>
                    <a:cubicBezTo>
                      <a:pt x="1870243" y="764702"/>
                      <a:pt x="1867955" y="769533"/>
                      <a:pt x="1863566" y="771144"/>
                    </a:cubicBezTo>
                    <a:cubicBezTo>
                      <a:pt x="1836992" y="780669"/>
                      <a:pt x="1809845" y="790194"/>
                      <a:pt x="1782890" y="799243"/>
                    </a:cubicBezTo>
                    <a:cubicBezTo>
                      <a:pt x="1782106" y="799617"/>
                      <a:pt x="1781272" y="799874"/>
                      <a:pt x="1780413" y="800005"/>
                    </a:cubicBezTo>
                    <a:close/>
                    <a:moveTo>
                      <a:pt x="27622" y="753904"/>
                    </a:moveTo>
                    <a:cubicBezTo>
                      <a:pt x="26294" y="753904"/>
                      <a:pt x="24985" y="753577"/>
                      <a:pt x="23813" y="752951"/>
                    </a:cubicBezTo>
                    <a:cubicBezTo>
                      <a:pt x="19659" y="750908"/>
                      <a:pt x="17948" y="745884"/>
                      <a:pt x="19991" y="741730"/>
                    </a:cubicBezTo>
                    <a:cubicBezTo>
                      <a:pt x="20026" y="741660"/>
                      <a:pt x="20061" y="741591"/>
                      <a:pt x="20098" y="741521"/>
                    </a:cubicBezTo>
                    <a:cubicBezTo>
                      <a:pt x="33690" y="715761"/>
                      <a:pt x="50528" y="691849"/>
                      <a:pt x="70199" y="670370"/>
                    </a:cubicBezTo>
                    <a:cubicBezTo>
                      <a:pt x="73283" y="666846"/>
                      <a:pt x="78638" y="666490"/>
                      <a:pt x="82161" y="669573"/>
                    </a:cubicBezTo>
                    <a:cubicBezTo>
                      <a:pt x="82175" y="669584"/>
                      <a:pt x="82188" y="669596"/>
                      <a:pt x="82201" y="669608"/>
                    </a:cubicBezTo>
                    <a:cubicBezTo>
                      <a:pt x="85722" y="672765"/>
                      <a:pt x="86021" y="678179"/>
                      <a:pt x="82867" y="681704"/>
                    </a:cubicBezTo>
                    <a:cubicBezTo>
                      <a:pt x="64192" y="702104"/>
                      <a:pt x="48189" y="724797"/>
                      <a:pt x="35242" y="749237"/>
                    </a:cubicBezTo>
                    <a:cubicBezTo>
                      <a:pt x="33801" y="751972"/>
                      <a:pt x="30999" y="753719"/>
                      <a:pt x="27908" y="753809"/>
                    </a:cubicBezTo>
                    <a:close/>
                    <a:moveTo>
                      <a:pt x="1940528" y="742379"/>
                    </a:moveTo>
                    <a:cubicBezTo>
                      <a:pt x="1935796" y="742236"/>
                      <a:pt x="1932075" y="738285"/>
                      <a:pt x="1932217" y="733552"/>
                    </a:cubicBezTo>
                    <a:cubicBezTo>
                      <a:pt x="1932318" y="730190"/>
                      <a:pt x="1934376" y="727197"/>
                      <a:pt x="1937480" y="725900"/>
                    </a:cubicBezTo>
                    <a:cubicBezTo>
                      <a:pt x="1964150" y="715613"/>
                      <a:pt x="1990820" y="705136"/>
                      <a:pt x="2016538" y="694563"/>
                    </a:cubicBezTo>
                    <a:cubicBezTo>
                      <a:pt x="2020878" y="692775"/>
                      <a:pt x="2025846" y="694843"/>
                      <a:pt x="2027634" y="699183"/>
                    </a:cubicBezTo>
                    <a:cubicBezTo>
                      <a:pt x="2029423" y="703523"/>
                      <a:pt x="2027355" y="708491"/>
                      <a:pt x="2023015" y="710279"/>
                    </a:cubicBezTo>
                    <a:cubicBezTo>
                      <a:pt x="1997107" y="720947"/>
                      <a:pt x="1970437" y="731520"/>
                      <a:pt x="1943576" y="741807"/>
                    </a:cubicBezTo>
                    <a:cubicBezTo>
                      <a:pt x="1942689" y="742122"/>
                      <a:pt x="1941755" y="742283"/>
                      <a:pt x="1940814" y="742283"/>
                    </a:cubicBezTo>
                    <a:close/>
                    <a:moveTo>
                      <a:pt x="2098262" y="677609"/>
                    </a:moveTo>
                    <a:cubicBezTo>
                      <a:pt x="2094900" y="677583"/>
                      <a:pt x="2091856" y="675615"/>
                      <a:pt x="2090452" y="672560"/>
                    </a:cubicBezTo>
                    <a:cubicBezTo>
                      <a:pt x="2088543" y="668285"/>
                      <a:pt x="2090461" y="663272"/>
                      <a:pt x="2094736" y="661363"/>
                    </a:cubicBezTo>
                    <a:cubicBezTo>
                      <a:pt x="2094768" y="661349"/>
                      <a:pt x="2094801" y="661335"/>
                      <a:pt x="2094833" y="661321"/>
                    </a:cubicBezTo>
                    <a:cubicBezTo>
                      <a:pt x="2121122" y="649700"/>
                      <a:pt x="2147221" y="637794"/>
                      <a:pt x="2172176" y="625983"/>
                    </a:cubicBezTo>
                    <a:cubicBezTo>
                      <a:pt x="2176437" y="623984"/>
                      <a:pt x="2181512" y="625818"/>
                      <a:pt x="2183511" y="630079"/>
                    </a:cubicBezTo>
                    <a:cubicBezTo>
                      <a:pt x="2185510" y="634340"/>
                      <a:pt x="2183677" y="639414"/>
                      <a:pt x="2179415" y="641413"/>
                    </a:cubicBezTo>
                    <a:cubicBezTo>
                      <a:pt x="2154365" y="653320"/>
                      <a:pt x="2128171" y="665226"/>
                      <a:pt x="2101691" y="676847"/>
                    </a:cubicBezTo>
                    <a:cubicBezTo>
                      <a:pt x="2100692" y="677257"/>
                      <a:pt x="2099627" y="677483"/>
                      <a:pt x="2098548" y="677513"/>
                    </a:cubicBezTo>
                    <a:close/>
                    <a:moveTo>
                      <a:pt x="138017" y="625221"/>
                    </a:moveTo>
                    <a:cubicBezTo>
                      <a:pt x="133283" y="625171"/>
                      <a:pt x="129486" y="621292"/>
                      <a:pt x="129536" y="616558"/>
                    </a:cubicBezTo>
                    <a:cubicBezTo>
                      <a:pt x="129562" y="614104"/>
                      <a:pt x="130638" y="611779"/>
                      <a:pt x="132493" y="610172"/>
                    </a:cubicBezTo>
                    <a:cubicBezTo>
                      <a:pt x="152686" y="592836"/>
                      <a:pt x="175546" y="575120"/>
                      <a:pt x="200311" y="557403"/>
                    </a:cubicBezTo>
                    <a:cubicBezTo>
                      <a:pt x="203741" y="554217"/>
                      <a:pt x="209105" y="554415"/>
                      <a:pt x="212291" y="557846"/>
                    </a:cubicBezTo>
                    <a:cubicBezTo>
                      <a:pt x="215477" y="561276"/>
                      <a:pt x="215279" y="566640"/>
                      <a:pt x="211849" y="569826"/>
                    </a:cubicBezTo>
                    <a:cubicBezTo>
                      <a:pt x="211248" y="570384"/>
                      <a:pt x="210570" y="570851"/>
                      <a:pt x="209836" y="571214"/>
                    </a:cubicBezTo>
                    <a:cubicBezTo>
                      <a:pt x="185452" y="588645"/>
                      <a:pt x="163068" y="606076"/>
                      <a:pt x="143161" y="623126"/>
                    </a:cubicBezTo>
                    <a:cubicBezTo>
                      <a:pt x="141715" y="624357"/>
                      <a:pt x="139912" y="625092"/>
                      <a:pt x="138017" y="625221"/>
                    </a:cubicBezTo>
                    <a:close/>
                    <a:moveTo>
                      <a:pt x="2252567" y="604361"/>
                    </a:moveTo>
                    <a:cubicBezTo>
                      <a:pt x="2249396" y="604384"/>
                      <a:pt x="2246484" y="602614"/>
                      <a:pt x="2245043" y="599789"/>
                    </a:cubicBezTo>
                    <a:cubicBezTo>
                      <a:pt x="2242878" y="595606"/>
                      <a:pt x="2244494" y="590459"/>
                      <a:pt x="2248662" y="588264"/>
                    </a:cubicBezTo>
                    <a:cubicBezTo>
                      <a:pt x="2274570" y="575024"/>
                      <a:pt x="2299716" y="561499"/>
                      <a:pt x="2323528" y="548069"/>
                    </a:cubicBezTo>
                    <a:cubicBezTo>
                      <a:pt x="2327632" y="545780"/>
                      <a:pt x="2332813" y="547252"/>
                      <a:pt x="2335101" y="551355"/>
                    </a:cubicBezTo>
                    <a:cubicBezTo>
                      <a:pt x="2337390" y="555458"/>
                      <a:pt x="2335918" y="560639"/>
                      <a:pt x="2331815" y="562928"/>
                    </a:cubicBezTo>
                    <a:cubicBezTo>
                      <a:pt x="2307908" y="576453"/>
                      <a:pt x="2282571" y="590074"/>
                      <a:pt x="2256473" y="603504"/>
                    </a:cubicBezTo>
                    <a:cubicBezTo>
                      <a:pt x="2255217" y="604076"/>
                      <a:pt x="2253852" y="604369"/>
                      <a:pt x="2252472" y="604361"/>
                    </a:cubicBezTo>
                    <a:close/>
                    <a:moveTo>
                      <a:pt x="276130" y="525875"/>
                    </a:moveTo>
                    <a:cubicBezTo>
                      <a:pt x="271448" y="525912"/>
                      <a:pt x="267623" y="522146"/>
                      <a:pt x="267587" y="517464"/>
                    </a:cubicBezTo>
                    <a:cubicBezTo>
                      <a:pt x="267564" y="514484"/>
                      <a:pt x="269108" y="511710"/>
                      <a:pt x="271653" y="510159"/>
                    </a:cubicBezTo>
                    <a:cubicBezTo>
                      <a:pt x="294799" y="495681"/>
                      <a:pt x="319278" y="480917"/>
                      <a:pt x="345281" y="466535"/>
                    </a:cubicBezTo>
                    <a:cubicBezTo>
                      <a:pt x="349345" y="464209"/>
                      <a:pt x="354524" y="465618"/>
                      <a:pt x="356850" y="469681"/>
                    </a:cubicBezTo>
                    <a:cubicBezTo>
                      <a:pt x="356867" y="469711"/>
                      <a:pt x="356885" y="469742"/>
                      <a:pt x="356902" y="469773"/>
                    </a:cubicBezTo>
                    <a:cubicBezTo>
                      <a:pt x="359191" y="473879"/>
                      <a:pt x="357747" y="479064"/>
                      <a:pt x="353663" y="481394"/>
                    </a:cubicBezTo>
                    <a:cubicBezTo>
                      <a:pt x="328136" y="495681"/>
                      <a:pt x="303657" y="509969"/>
                      <a:pt x="280702" y="524637"/>
                    </a:cubicBezTo>
                    <a:cubicBezTo>
                      <a:pt x="279317" y="525453"/>
                      <a:pt x="277737" y="525880"/>
                      <a:pt x="276130" y="525875"/>
                    </a:cubicBezTo>
                    <a:close/>
                    <a:moveTo>
                      <a:pt x="2400872" y="520922"/>
                    </a:moveTo>
                    <a:cubicBezTo>
                      <a:pt x="2396191" y="521012"/>
                      <a:pt x="2392323" y="517291"/>
                      <a:pt x="2392233" y="512610"/>
                    </a:cubicBezTo>
                    <a:cubicBezTo>
                      <a:pt x="2392175" y="509594"/>
                      <a:pt x="2393724" y="506775"/>
                      <a:pt x="2396300" y="505206"/>
                    </a:cubicBezTo>
                    <a:cubicBezTo>
                      <a:pt x="2421255" y="489490"/>
                      <a:pt x="2444972" y="473678"/>
                      <a:pt x="2466689" y="458057"/>
                    </a:cubicBezTo>
                    <a:cubicBezTo>
                      <a:pt x="2470483" y="455314"/>
                      <a:pt x="2475783" y="456166"/>
                      <a:pt x="2478526" y="459960"/>
                    </a:cubicBezTo>
                    <a:cubicBezTo>
                      <a:pt x="2478550" y="459992"/>
                      <a:pt x="2478573" y="460025"/>
                      <a:pt x="2478595" y="460058"/>
                    </a:cubicBezTo>
                    <a:cubicBezTo>
                      <a:pt x="2481316" y="463803"/>
                      <a:pt x="2480486" y="469045"/>
                      <a:pt x="2476740" y="471766"/>
                    </a:cubicBezTo>
                    <a:cubicBezTo>
                      <a:pt x="2476692" y="471800"/>
                      <a:pt x="2476644" y="471835"/>
                      <a:pt x="2476595" y="471869"/>
                    </a:cubicBezTo>
                    <a:cubicBezTo>
                      <a:pt x="2454593" y="487680"/>
                      <a:pt x="2430685" y="503777"/>
                      <a:pt x="2405348" y="519494"/>
                    </a:cubicBezTo>
                    <a:cubicBezTo>
                      <a:pt x="2403981" y="520249"/>
                      <a:pt x="2402432" y="520611"/>
                      <a:pt x="2400872" y="520541"/>
                    </a:cubicBezTo>
                    <a:close/>
                    <a:moveTo>
                      <a:pt x="424910" y="441770"/>
                    </a:moveTo>
                    <a:cubicBezTo>
                      <a:pt x="420230" y="441877"/>
                      <a:pt x="416348" y="438170"/>
                      <a:pt x="416240" y="433490"/>
                    </a:cubicBezTo>
                    <a:cubicBezTo>
                      <a:pt x="416164" y="430177"/>
                      <a:pt x="418025" y="427123"/>
                      <a:pt x="421005" y="425672"/>
                    </a:cubicBezTo>
                    <a:cubicBezTo>
                      <a:pt x="445579" y="413004"/>
                      <a:pt x="471392" y="400336"/>
                      <a:pt x="497205" y="387572"/>
                    </a:cubicBezTo>
                    <a:cubicBezTo>
                      <a:pt x="501469" y="385582"/>
                      <a:pt x="506543" y="387358"/>
                      <a:pt x="508635" y="391573"/>
                    </a:cubicBezTo>
                    <a:cubicBezTo>
                      <a:pt x="510646" y="395801"/>
                      <a:pt x="508849" y="400858"/>
                      <a:pt x="504621" y="402869"/>
                    </a:cubicBezTo>
                    <a:cubicBezTo>
                      <a:pt x="504594" y="402882"/>
                      <a:pt x="504566" y="402895"/>
                      <a:pt x="504539" y="402908"/>
                    </a:cubicBezTo>
                    <a:cubicBezTo>
                      <a:pt x="478346" y="415385"/>
                      <a:pt x="452723" y="427958"/>
                      <a:pt x="428339" y="440531"/>
                    </a:cubicBezTo>
                    <a:cubicBezTo>
                      <a:pt x="427287" y="441161"/>
                      <a:pt x="426122" y="441581"/>
                      <a:pt x="424910" y="441770"/>
                    </a:cubicBezTo>
                    <a:close/>
                    <a:moveTo>
                      <a:pt x="2539460" y="420719"/>
                    </a:moveTo>
                    <a:cubicBezTo>
                      <a:pt x="2536981" y="420721"/>
                      <a:pt x="2534635" y="419601"/>
                      <a:pt x="2533078" y="417671"/>
                    </a:cubicBezTo>
                    <a:cubicBezTo>
                      <a:pt x="2529999" y="414145"/>
                      <a:pt x="2530362" y="408789"/>
                      <a:pt x="2533889" y="405710"/>
                    </a:cubicBezTo>
                    <a:cubicBezTo>
                      <a:pt x="2533905" y="405697"/>
                      <a:pt x="2533920" y="405683"/>
                      <a:pt x="2533936" y="405670"/>
                    </a:cubicBezTo>
                    <a:cubicBezTo>
                      <a:pt x="2542508" y="398431"/>
                      <a:pt x="2550605" y="391097"/>
                      <a:pt x="2558225" y="383953"/>
                    </a:cubicBezTo>
                    <a:cubicBezTo>
                      <a:pt x="2571369" y="371570"/>
                      <a:pt x="2583466" y="359188"/>
                      <a:pt x="2594134" y="347091"/>
                    </a:cubicBezTo>
                    <a:cubicBezTo>
                      <a:pt x="2596933" y="343273"/>
                      <a:pt x="2602298" y="342446"/>
                      <a:pt x="2606116" y="345246"/>
                    </a:cubicBezTo>
                    <a:cubicBezTo>
                      <a:pt x="2609934" y="348045"/>
                      <a:pt x="2610760" y="353409"/>
                      <a:pt x="2607961" y="357228"/>
                    </a:cubicBezTo>
                    <a:cubicBezTo>
                      <a:pt x="2607645" y="357659"/>
                      <a:pt x="2607289" y="358061"/>
                      <a:pt x="2606898" y="358426"/>
                    </a:cubicBezTo>
                    <a:cubicBezTo>
                      <a:pt x="2595848" y="370808"/>
                      <a:pt x="2583466" y="383572"/>
                      <a:pt x="2569940" y="396526"/>
                    </a:cubicBezTo>
                    <a:cubicBezTo>
                      <a:pt x="2562130" y="403860"/>
                      <a:pt x="2553748" y="411385"/>
                      <a:pt x="2545080" y="418814"/>
                    </a:cubicBezTo>
                    <a:cubicBezTo>
                      <a:pt x="2543359" y="420360"/>
                      <a:pt x="2541106" y="421179"/>
                      <a:pt x="2538794" y="421100"/>
                    </a:cubicBezTo>
                    <a:close/>
                    <a:moveTo>
                      <a:pt x="2649093" y="291560"/>
                    </a:moveTo>
                    <a:cubicBezTo>
                      <a:pt x="2647775" y="291562"/>
                      <a:pt x="2646474" y="291269"/>
                      <a:pt x="2645283" y="290703"/>
                    </a:cubicBezTo>
                    <a:cubicBezTo>
                      <a:pt x="2641099" y="288578"/>
                      <a:pt x="2639400" y="283484"/>
                      <a:pt x="2641473" y="279273"/>
                    </a:cubicBezTo>
                    <a:cubicBezTo>
                      <a:pt x="2645353" y="271400"/>
                      <a:pt x="2648726" y="263288"/>
                      <a:pt x="2651570" y="254984"/>
                    </a:cubicBezTo>
                    <a:cubicBezTo>
                      <a:pt x="2656883" y="240220"/>
                      <a:pt x="2659685" y="224669"/>
                      <a:pt x="2659857" y="208979"/>
                    </a:cubicBezTo>
                    <a:cubicBezTo>
                      <a:pt x="2659857" y="206502"/>
                      <a:pt x="2659857" y="204026"/>
                      <a:pt x="2659857" y="201549"/>
                    </a:cubicBezTo>
                    <a:cubicBezTo>
                      <a:pt x="2659926" y="196815"/>
                      <a:pt x="2663819" y="193034"/>
                      <a:pt x="2668553" y="193103"/>
                    </a:cubicBezTo>
                    <a:cubicBezTo>
                      <a:pt x="2672750" y="193164"/>
                      <a:pt x="2676285" y="196255"/>
                      <a:pt x="2676906" y="200406"/>
                    </a:cubicBezTo>
                    <a:cubicBezTo>
                      <a:pt x="2676906" y="203264"/>
                      <a:pt x="2676906" y="206121"/>
                      <a:pt x="2676906" y="208979"/>
                    </a:cubicBezTo>
                    <a:cubicBezTo>
                      <a:pt x="2676612" y="226565"/>
                      <a:pt x="2673393" y="243980"/>
                      <a:pt x="2667381" y="260509"/>
                    </a:cubicBezTo>
                    <a:cubicBezTo>
                      <a:pt x="2664333" y="269511"/>
                      <a:pt x="2660673" y="278295"/>
                      <a:pt x="2656427" y="286798"/>
                    </a:cubicBezTo>
                    <a:cubicBezTo>
                      <a:pt x="2654949" y="289839"/>
                      <a:pt x="2651804" y="291711"/>
                      <a:pt x="2648426" y="291560"/>
                    </a:cubicBezTo>
                    <a:close/>
                    <a:moveTo>
                      <a:pt x="2635282" y="135350"/>
                    </a:moveTo>
                    <a:cubicBezTo>
                      <a:pt x="2632848" y="135336"/>
                      <a:pt x="2630532" y="134299"/>
                      <a:pt x="2628900" y="132493"/>
                    </a:cubicBezTo>
                    <a:cubicBezTo>
                      <a:pt x="2610301" y="112410"/>
                      <a:pt x="2588023" y="96081"/>
                      <a:pt x="2563273" y="84392"/>
                    </a:cubicBezTo>
                    <a:cubicBezTo>
                      <a:pt x="2559064" y="82287"/>
                      <a:pt x="2557358" y="77170"/>
                      <a:pt x="2559463" y="72962"/>
                    </a:cubicBezTo>
                    <a:cubicBezTo>
                      <a:pt x="2561567" y="68753"/>
                      <a:pt x="2566684" y="67047"/>
                      <a:pt x="2570893" y="69152"/>
                    </a:cubicBezTo>
                    <a:cubicBezTo>
                      <a:pt x="2597620" y="81842"/>
                      <a:pt x="2621675" y="99527"/>
                      <a:pt x="2641759" y="121253"/>
                    </a:cubicBezTo>
                    <a:cubicBezTo>
                      <a:pt x="2644800" y="124816"/>
                      <a:pt x="2644418" y="130161"/>
                      <a:pt x="2640902" y="133255"/>
                    </a:cubicBezTo>
                    <a:cubicBezTo>
                      <a:pt x="2639351" y="134623"/>
                      <a:pt x="2637349" y="135369"/>
                      <a:pt x="2635282" y="135350"/>
                    </a:cubicBezTo>
                    <a:close/>
                    <a:moveTo>
                      <a:pt x="2487549" y="55055"/>
                    </a:moveTo>
                    <a:cubicBezTo>
                      <a:pt x="2486758" y="55146"/>
                      <a:pt x="2485959" y="55146"/>
                      <a:pt x="2485168" y="55055"/>
                    </a:cubicBezTo>
                    <a:cubicBezTo>
                      <a:pt x="2458130" y="47381"/>
                      <a:pt x="2430688" y="41212"/>
                      <a:pt x="2402967" y="36576"/>
                    </a:cubicBezTo>
                    <a:cubicBezTo>
                      <a:pt x="2398359" y="35489"/>
                      <a:pt x="2395505" y="30872"/>
                      <a:pt x="2396592" y="26264"/>
                    </a:cubicBezTo>
                    <a:cubicBezTo>
                      <a:pt x="2397590" y="22032"/>
                      <a:pt x="2401600" y="19217"/>
                      <a:pt x="2405920" y="19717"/>
                    </a:cubicBezTo>
                    <a:cubicBezTo>
                      <a:pt x="2434243" y="24562"/>
                      <a:pt x="2462287" y="30921"/>
                      <a:pt x="2489930" y="38767"/>
                    </a:cubicBezTo>
                    <a:cubicBezTo>
                      <a:pt x="2494455" y="40160"/>
                      <a:pt x="2496993" y="44958"/>
                      <a:pt x="2495599" y="49483"/>
                    </a:cubicBezTo>
                    <a:cubicBezTo>
                      <a:pt x="2494507" y="53028"/>
                      <a:pt x="2491258" y="55469"/>
                      <a:pt x="2487549" y="55531"/>
                    </a:cubicBezTo>
                    <a:close/>
                    <a:moveTo>
                      <a:pt x="2320385" y="24765"/>
                    </a:moveTo>
                    <a:lnTo>
                      <a:pt x="2319528" y="24765"/>
                    </a:lnTo>
                    <a:cubicBezTo>
                      <a:pt x="2292763" y="22098"/>
                      <a:pt x="2264283" y="20098"/>
                      <a:pt x="2235041" y="18860"/>
                    </a:cubicBezTo>
                    <a:cubicBezTo>
                      <a:pt x="2230362" y="18707"/>
                      <a:pt x="2226693" y="14789"/>
                      <a:pt x="2226846" y="10110"/>
                    </a:cubicBezTo>
                    <a:cubicBezTo>
                      <a:pt x="2226847" y="10074"/>
                      <a:pt x="2226848" y="10037"/>
                      <a:pt x="2226850" y="10001"/>
                    </a:cubicBezTo>
                    <a:cubicBezTo>
                      <a:pt x="2227154" y="5349"/>
                      <a:pt x="2231047" y="1749"/>
                      <a:pt x="2235708" y="1810"/>
                    </a:cubicBezTo>
                    <a:cubicBezTo>
                      <a:pt x="2265331" y="3143"/>
                      <a:pt x="2294096" y="5144"/>
                      <a:pt x="2321433" y="7811"/>
                    </a:cubicBezTo>
                    <a:cubicBezTo>
                      <a:pt x="2326115" y="8047"/>
                      <a:pt x="2329718" y="12035"/>
                      <a:pt x="2329482" y="16716"/>
                    </a:cubicBezTo>
                    <a:cubicBezTo>
                      <a:pt x="2329245" y="21398"/>
                      <a:pt x="2325257" y="25002"/>
                      <a:pt x="2320576" y="24765"/>
                    </a:cubicBezTo>
                    <a:close/>
                    <a:moveTo>
                      <a:pt x="2065020" y="18574"/>
                    </a:moveTo>
                    <a:cubicBezTo>
                      <a:pt x="2060312" y="18075"/>
                      <a:pt x="2056899" y="13855"/>
                      <a:pt x="2057398" y="9147"/>
                    </a:cubicBezTo>
                    <a:cubicBezTo>
                      <a:pt x="2057823" y="5126"/>
                      <a:pt x="2061000" y="1950"/>
                      <a:pt x="2065020" y="1524"/>
                    </a:cubicBezTo>
                    <a:cubicBezTo>
                      <a:pt x="2093595" y="476"/>
                      <a:pt x="2122170" y="0"/>
                      <a:pt x="2149221" y="0"/>
                    </a:cubicBezTo>
                    <a:lnTo>
                      <a:pt x="2150555" y="0"/>
                    </a:lnTo>
                    <a:cubicBezTo>
                      <a:pt x="2155263" y="498"/>
                      <a:pt x="2158675" y="4719"/>
                      <a:pt x="2158177" y="9427"/>
                    </a:cubicBezTo>
                    <a:cubicBezTo>
                      <a:pt x="2157752" y="13448"/>
                      <a:pt x="2154575" y="16624"/>
                      <a:pt x="2150555" y="17050"/>
                    </a:cubicBezTo>
                    <a:lnTo>
                      <a:pt x="2148935" y="17050"/>
                    </a:lnTo>
                    <a:cubicBezTo>
                      <a:pt x="2121980" y="17050"/>
                      <a:pt x="2093881" y="17050"/>
                      <a:pt x="2065401" y="185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5" name="Freeform: Shape 1274">
                <a:extLst>
                  <a:ext uri="{FF2B5EF4-FFF2-40B4-BE49-F238E27FC236}">
                    <a16:creationId xmlns:a16="http://schemas.microsoft.com/office/drawing/2014/main" id="{403E7EBD-85D2-6CCD-C33C-94F96338109D}"/>
                  </a:ext>
                </a:extLst>
              </p:cNvPr>
              <p:cNvSpPr/>
              <p:nvPr/>
            </p:nvSpPr>
            <p:spPr>
              <a:xfrm>
                <a:off x="3709476" y="3153246"/>
                <a:ext cx="195665" cy="195683"/>
              </a:xfrm>
              <a:custGeom>
                <a:avLst/>
                <a:gdLst>
                  <a:gd name="connsiteX0" fmla="*/ 77644 w 195665"/>
                  <a:gd name="connsiteY0" fmla="*/ 2124 h 195683"/>
                  <a:gd name="connsiteX1" fmla="*/ 193542 w 195665"/>
                  <a:gd name="connsiteY1" fmla="*/ 77662 h 195683"/>
                  <a:gd name="connsiteX2" fmla="*/ 118004 w 195665"/>
                  <a:gd name="connsiteY2" fmla="*/ 193559 h 195683"/>
                  <a:gd name="connsiteX3" fmla="*/ 2111 w 195665"/>
                  <a:gd name="connsiteY3" fmla="*/ 118043 h 195683"/>
                  <a:gd name="connsiteX4" fmla="*/ 77644 w 195665"/>
                  <a:gd name="connsiteY4" fmla="*/ 2124 h 195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665" h="195683">
                    <a:moveTo>
                      <a:pt x="77644" y="2124"/>
                    </a:moveTo>
                    <a:cubicBezTo>
                      <a:pt x="130508" y="-9021"/>
                      <a:pt x="182397" y="24798"/>
                      <a:pt x="193542" y="77662"/>
                    </a:cubicBezTo>
                    <a:cubicBezTo>
                      <a:pt x="204687" y="130525"/>
                      <a:pt x="170867" y="182414"/>
                      <a:pt x="118004" y="193559"/>
                    </a:cubicBezTo>
                    <a:cubicBezTo>
                      <a:pt x="65149" y="204702"/>
                      <a:pt x="13266" y="170896"/>
                      <a:pt x="2111" y="118043"/>
                    </a:cubicBezTo>
                    <a:cubicBezTo>
                      <a:pt x="-8992" y="65184"/>
                      <a:pt x="24804" y="13318"/>
                      <a:pt x="77644" y="2124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C78E939F-84EC-7036-B112-CE4D1F942A6A}"/>
                  </a:ext>
                </a:extLst>
              </p:cNvPr>
              <p:cNvSpPr/>
              <p:nvPr/>
            </p:nvSpPr>
            <p:spPr>
              <a:xfrm>
                <a:off x="3709476" y="3153246"/>
                <a:ext cx="195665" cy="195683"/>
              </a:xfrm>
              <a:custGeom>
                <a:avLst/>
                <a:gdLst>
                  <a:gd name="connsiteX0" fmla="*/ 77644 w 195665"/>
                  <a:gd name="connsiteY0" fmla="*/ 2124 h 195683"/>
                  <a:gd name="connsiteX1" fmla="*/ 193542 w 195665"/>
                  <a:gd name="connsiteY1" fmla="*/ 77662 h 195683"/>
                  <a:gd name="connsiteX2" fmla="*/ 118004 w 195665"/>
                  <a:gd name="connsiteY2" fmla="*/ 193559 h 195683"/>
                  <a:gd name="connsiteX3" fmla="*/ 2111 w 195665"/>
                  <a:gd name="connsiteY3" fmla="*/ 118043 h 195683"/>
                  <a:gd name="connsiteX4" fmla="*/ 77644 w 195665"/>
                  <a:gd name="connsiteY4" fmla="*/ 2124 h 195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665" h="195683">
                    <a:moveTo>
                      <a:pt x="77644" y="2124"/>
                    </a:moveTo>
                    <a:cubicBezTo>
                      <a:pt x="130508" y="-9021"/>
                      <a:pt x="182397" y="24798"/>
                      <a:pt x="193542" y="77662"/>
                    </a:cubicBezTo>
                    <a:cubicBezTo>
                      <a:pt x="204687" y="130525"/>
                      <a:pt x="170867" y="182414"/>
                      <a:pt x="118004" y="193559"/>
                    </a:cubicBezTo>
                    <a:cubicBezTo>
                      <a:pt x="65149" y="204702"/>
                      <a:pt x="13266" y="170896"/>
                      <a:pt x="2111" y="118043"/>
                    </a:cubicBezTo>
                    <a:cubicBezTo>
                      <a:pt x="-8992" y="65184"/>
                      <a:pt x="24804" y="13318"/>
                      <a:pt x="77644" y="2124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7" name="Freeform: Shape 1276">
                <a:extLst>
                  <a:ext uri="{FF2B5EF4-FFF2-40B4-BE49-F238E27FC236}">
                    <a16:creationId xmlns:a16="http://schemas.microsoft.com/office/drawing/2014/main" id="{EC4EA2E8-E03B-75A2-01EC-F6295175116D}"/>
                  </a:ext>
                </a:extLst>
              </p:cNvPr>
              <p:cNvSpPr/>
              <p:nvPr/>
            </p:nvSpPr>
            <p:spPr>
              <a:xfrm>
                <a:off x="3754545" y="3155370"/>
                <a:ext cx="150997" cy="193551"/>
              </a:xfrm>
              <a:custGeom>
                <a:avLst/>
                <a:gdLst>
                  <a:gd name="connsiteX0" fmla="*/ 114300 w 150997"/>
                  <a:gd name="connsiteY0" fmla="*/ 116110 h 193551"/>
                  <a:gd name="connsiteX1" fmla="*/ 0 w 150997"/>
                  <a:gd name="connsiteY1" fmla="*/ 177832 h 193551"/>
                  <a:gd name="connsiteX2" fmla="*/ 135278 w 150997"/>
                  <a:gd name="connsiteY2" fmla="*/ 148882 h 193551"/>
                  <a:gd name="connsiteX3" fmla="*/ 106328 w 150997"/>
                  <a:gd name="connsiteY3" fmla="*/ 13604 h 193551"/>
                  <a:gd name="connsiteX4" fmla="*/ 73343 w 150997"/>
                  <a:gd name="connsiteY4" fmla="*/ 0 h 193551"/>
                  <a:gd name="connsiteX5" fmla="*/ 114300 w 150997"/>
                  <a:gd name="connsiteY5" fmla="*/ 116110 h 193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97" h="193551">
                    <a:moveTo>
                      <a:pt x="114300" y="116110"/>
                    </a:moveTo>
                    <a:cubicBezTo>
                      <a:pt x="99250" y="165354"/>
                      <a:pt x="48577" y="188119"/>
                      <a:pt x="0" y="177832"/>
                    </a:cubicBezTo>
                    <a:cubicBezTo>
                      <a:pt x="45350" y="207193"/>
                      <a:pt x="105916" y="194232"/>
                      <a:pt x="135278" y="148882"/>
                    </a:cubicBezTo>
                    <a:cubicBezTo>
                      <a:pt x="164640" y="103532"/>
                      <a:pt x="151678" y="42966"/>
                      <a:pt x="106328" y="13604"/>
                    </a:cubicBezTo>
                    <a:cubicBezTo>
                      <a:pt x="96260" y="7085"/>
                      <a:pt x="85079" y="2474"/>
                      <a:pt x="73343" y="0"/>
                    </a:cubicBezTo>
                    <a:cubicBezTo>
                      <a:pt x="98870" y="8001"/>
                      <a:pt x="130302" y="63817"/>
                      <a:pt x="114300" y="116110"/>
                    </a:cubicBez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8" name="Freeform: Shape 1277">
                <a:extLst>
                  <a:ext uri="{FF2B5EF4-FFF2-40B4-BE49-F238E27FC236}">
                    <a16:creationId xmlns:a16="http://schemas.microsoft.com/office/drawing/2014/main" id="{E4AA19C9-551B-B7C3-5ADB-32948DF4CD44}"/>
                  </a:ext>
                </a:extLst>
              </p:cNvPr>
              <p:cNvSpPr/>
              <p:nvPr/>
            </p:nvSpPr>
            <p:spPr>
              <a:xfrm rot="-4050000">
                <a:off x="5470188" y="2123624"/>
                <a:ext cx="195643" cy="195643"/>
              </a:xfrm>
              <a:custGeom>
                <a:avLst/>
                <a:gdLst>
                  <a:gd name="connsiteX0" fmla="*/ 195643 w 195643"/>
                  <a:gd name="connsiteY0" fmla="*/ 97822 h 195643"/>
                  <a:gd name="connsiteX1" fmla="*/ 97822 w 195643"/>
                  <a:gd name="connsiteY1" fmla="*/ 195643 h 195643"/>
                  <a:gd name="connsiteX2" fmla="*/ 0 w 195643"/>
                  <a:gd name="connsiteY2" fmla="*/ 97822 h 195643"/>
                  <a:gd name="connsiteX3" fmla="*/ 97822 w 195643"/>
                  <a:gd name="connsiteY3" fmla="*/ 0 h 195643"/>
                  <a:gd name="connsiteX4" fmla="*/ 195643 w 195643"/>
                  <a:gd name="connsiteY4" fmla="*/ 97822 h 195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643" h="195643">
                    <a:moveTo>
                      <a:pt x="195643" y="97822"/>
                    </a:moveTo>
                    <a:cubicBezTo>
                      <a:pt x="195643" y="151847"/>
                      <a:pt x="151847" y="195643"/>
                      <a:pt x="97822" y="195643"/>
                    </a:cubicBezTo>
                    <a:cubicBezTo>
                      <a:pt x="43796" y="195643"/>
                      <a:pt x="0" y="151847"/>
                      <a:pt x="0" y="97822"/>
                    </a:cubicBezTo>
                    <a:cubicBezTo>
                      <a:pt x="0" y="43796"/>
                      <a:pt x="43796" y="0"/>
                      <a:pt x="97822" y="0"/>
                    </a:cubicBezTo>
                    <a:cubicBezTo>
                      <a:pt x="151847" y="0"/>
                      <a:pt x="195643" y="43796"/>
                      <a:pt x="195643" y="97822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9" name="Freeform: Shape 1278">
                <a:extLst>
                  <a:ext uri="{FF2B5EF4-FFF2-40B4-BE49-F238E27FC236}">
                    <a16:creationId xmlns:a16="http://schemas.microsoft.com/office/drawing/2014/main" id="{1C16B920-A561-C01A-4DA1-0D184F05137A}"/>
                  </a:ext>
                </a:extLst>
              </p:cNvPr>
              <p:cNvSpPr/>
              <p:nvPr/>
            </p:nvSpPr>
            <p:spPr>
              <a:xfrm rot="-4050000">
                <a:off x="5470188" y="2123624"/>
                <a:ext cx="195643" cy="195643"/>
              </a:xfrm>
              <a:custGeom>
                <a:avLst/>
                <a:gdLst>
                  <a:gd name="connsiteX0" fmla="*/ 195643 w 195643"/>
                  <a:gd name="connsiteY0" fmla="*/ 97822 h 195643"/>
                  <a:gd name="connsiteX1" fmla="*/ 97822 w 195643"/>
                  <a:gd name="connsiteY1" fmla="*/ 195643 h 195643"/>
                  <a:gd name="connsiteX2" fmla="*/ 0 w 195643"/>
                  <a:gd name="connsiteY2" fmla="*/ 97822 h 195643"/>
                  <a:gd name="connsiteX3" fmla="*/ 97822 w 195643"/>
                  <a:gd name="connsiteY3" fmla="*/ 0 h 195643"/>
                  <a:gd name="connsiteX4" fmla="*/ 195643 w 195643"/>
                  <a:gd name="connsiteY4" fmla="*/ 97822 h 195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643" h="195643">
                    <a:moveTo>
                      <a:pt x="195643" y="97822"/>
                    </a:moveTo>
                    <a:cubicBezTo>
                      <a:pt x="195643" y="151847"/>
                      <a:pt x="151847" y="195643"/>
                      <a:pt x="97822" y="195643"/>
                    </a:cubicBezTo>
                    <a:cubicBezTo>
                      <a:pt x="43796" y="195643"/>
                      <a:pt x="0" y="151847"/>
                      <a:pt x="0" y="97822"/>
                    </a:cubicBezTo>
                    <a:cubicBezTo>
                      <a:pt x="0" y="43796"/>
                      <a:pt x="43796" y="0"/>
                      <a:pt x="97822" y="0"/>
                    </a:cubicBezTo>
                    <a:cubicBezTo>
                      <a:pt x="151847" y="0"/>
                      <a:pt x="195643" y="43796"/>
                      <a:pt x="195643" y="9782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id="{E4AB0288-7C0D-B3C8-CA58-E02C827F1DA1}"/>
                  </a:ext>
                </a:extLst>
              </p:cNvPr>
              <p:cNvSpPr/>
              <p:nvPr/>
            </p:nvSpPr>
            <p:spPr>
              <a:xfrm>
                <a:off x="5470182" y="2152483"/>
                <a:ext cx="187361" cy="166825"/>
              </a:xfrm>
              <a:custGeom>
                <a:avLst/>
                <a:gdLst>
                  <a:gd name="connsiteX0" fmla="*/ 65156 w 187361"/>
                  <a:gd name="connsiteY0" fmla="*/ 124968 h 166825"/>
                  <a:gd name="connsiteX1" fmla="*/ 28485 w 187361"/>
                  <a:gd name="connsiteY1" fmla="*/ 0 h 166825"/>
                  <a:gd name="connsiteX2" fmla="*/ 28818 w 187361"/>
                  <a:gd name="connsiteY2" fmla="*/ 138340 h 166825"/>
                  <a:gd name="connsiteX3" fmla="*/ 167158 w 187361"/>
                  <a:gd name="connsiteY3" fmla="*/ 138007 h 166825"/>
                  <a:gd name="connsiteX4" fmla="*/ 187362 w 187361"/>
                  <a:gd name="connsiteY4" fmla="*/ 108395 h 166825"/>
                  <a:gd name="connsiteX5" fmla="*/ 65156 w 187361"/>
                  <a:gd name="connsiteY5" fmla="*/ 124968 h 16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361" h="166825">
                    <a:moveTo>
                      <a:pt x="65156" y="124968"/>
                    </a:moveTo>
                    <a:cubicBezTo>
                      <a:pt x="20103" y="100108"/>
                      <a:pt x="8006" y="45815"/>
                      <a:pt x="28485" y="0"/>
                    </a:cubicBezTo>
                    <a:cubicBezTo>
                      <a:pt x="-9625" y="38294"/>
                      <a:pt x="-9476" y="100231"/>
                      <a:pt x="28818" y="138340"/>
                    </a:cubicBezTo>
                    <a:cubicBezTo>
                      <a:pt x="67112" y="176450"/>
                      <a:pt x="129049" y="176301"/>
                      <a:pt x="167158" y="138007"/>
                    </a:cubicBezTo>
                    <a:cubicBezTo>
                      <a:pt x="175660" y="129465"/>
                      <a:pt x="182509" y="119426"/>
                      <a:pt x="187362" y="108395"/>
                    </a:cubicBezTo>
                    <a:cubicBezTo>
                      <a:pt x="174122" y="132207"/>
                      <a:pt x="112972" y="151447"/>
                      <a:pt x="65156" y="124968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id="{1A306142-25D5-98D7-AFB1-A141276207E3}"/>
                  </a:ext>
                </a:extLst>
              </p:cNvPr>
              <p:cNvSpPr/>
              <p:nvPr/>
            </p:nvSpPr>
            <p:spPr>
              <a:xfrm>
                <a:off x="6011065" y="3424403"/>
                <a:ext cx="195644" cy="195644"/>
              </a:xfrm>
              <a:custGeom>
                <a:avLst/>
                <a:gdLst>
                  <a:gd name="connsiteX0" fmla="*/ 163877 w 195644"/>
                  <a:gd name="connsiteY0" fmla="*/ 169974 h 195644"/>
                  <a:gd name="connsiteX1" fmla="*/ 25671 w 195644"/>
                  <a:gd name="connsiteY1" fmla="*/ 163877 h 195644"/>
                  <a:gd name="connsiteX2" fmla="*/ 31768 w 195644"/>
                  <a:gd name="connsiteY2" fmla="*/ 25671 h 195644"/>
                  <a:gd name="connsiteX3" fmla="*/ 169973 w 195644"/>
                  <a:gd name="connsiteY3" fmla="*/ 31766 h 195644"/>
                  <a:gd name="connsiteX4" fmla="*/ 163878 w 195644"/>
                  <a:gd name="connsiteY4" fmla="*/ 169973 h 195644"/>
                  <a:gd name="connsiteX5" fmla="*/ 163877 w 195644"/>
                  <a:gd name="connsiteY5" fmla="*/ 169974 h 195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644" h="195644">
                    <a:moveTo>
                      <a:pt x="163877" y="169974"/>
                    </a:moveTo>
                    <a:cubicBezTo>
                      <a:pt x="124028" y="206455"/>
                      <a:pt x="62151" y="203725"/>
                      <a:pt x="25671" y="163877"/>
                    </a:cubicBezTo>
                    <a:cubicBezTo>
                      <a:pt x="-10810" y="124029"/>
                      <a:pt x="-8081" y="62151"/>
                      <a:pt x="31768" y="25671"/>
                    </a:cubicBezTo>
                    <a:cubicBezTo>
                      <a:pt x="71616" y="-10810"/>
                      <a:pt x="133492" y="-8081"/>
                      <a:pt x="169973" y="31766"/>
                    </a:cubicBezTo>
                    <a:cubicBezTo>
                      <a:pt x="206455" y="71614"/>
                      <a:pt x="203726" y="133491"/>
                      <a:pt x="163878" y="169973"/>
                    </a:cubicBezTo>
                    <a:cubicBezTo>
                      <a:pt x="163878" y="169973"/>
                      <a:pt x="163877" y="169974"/>
                      <a:pt x="163877" y="169974"/>
                    </a:cubicBezTo>
                    <a:close/>
                  </a:path>
                </a:pathLst>
              </a:custGeom>
              <a:solidFill>
                <a:srgbClr val="132B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82" name="Freeform: Shape 1281">
                <a:extLst>
                  <a:ext uri="{FF2B5EF4-FFF2-40B4-BE49-F238E27FC236}">
                    <a16:creationId xmlns:a16="http://schemas.microsoft.com/office/drawing/2014/main" id="{C9B6BE80-51FD-9F80-75E5-181A9C731534}"/>
                  </a:ext>
                </a:extLst>
              </p:cNvPr>
              <p:cNvSpPr/>
              <p:nvPr/>
            </p:nvSpPr>
            <p:spPr>
              <a:xfrm>
                <a:off x="6011065" y="3424403"/>
                <a:ext cx="195644" cy="195644"/>
              </a:xfrm>
              <a:custGeom>
                <a:avLst/>
                <a:gdLst>
                  <a:gd name="connsiteX0" fmla="*/ 163877 w 195644"/>
                  <a:gd name="connsiteY0" fmla="*/ 169974 h 195644"/>
                  <a:gd name="connsiteX1" fmla="*/ 25671 w 195644"/>
                  <a:gd name="connsiteY1" fmla="*/ 163877 h 195644"/>
                  <a:gd name="connsiteX2" fmla="*/ 31768 w 195644"/>
                  <a:gd name="connsiteY2" fmla="*/ 25671 h 195644"/>
                  <a:gd name="connsiteX3" fmla="*/ 169973 w 195644"/>
                  <a:gd name="connsiteY3" fmla="*/ 31766 h 195644"/>
                  <a:gd name="connsiteX4" fmla="*/ 163878 w 195644"/>
                  <a:gd name="connsiteY4" fmla="*/ 169973 h 195644"/>
                  <a:gd name="connsiteX5" fmla="*/ 163877 w 195644"/>
                  <a:gd name="connsiteY5" fmla="*/ 169974 h 195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644" h="195644">
                    <a:moveTo>
                      <a:pt x="163877" y="169974"/>
                    </a:moveTo>
                    <a:cubicBezTo>
                      <a:pt x="124028" y="206455"/>
                      <a:pt x="62151" y="203725"/>
                      <a:pt x="25671" y="163877"/>
                    </a:cubicBezTo>
                    <a:cubicBezTo>
                      <a:pt x="-10810" y="124029"/>
                      <a:pt x="-8081" y="62151"/>
                      <a:pt x="31768" y="25671"/>
                    </a:cubicBezTo>
                    <a:cubicBezTo>
                      <a:pt x="71616" y="-10810"/>
                      <a:pt x="133492" y="-8081"/>
                      <a:pt x="169973" y="31766"/>
                    </a:cubicBezTo>
                    <a:cubicBezTo>
                      <a:pt x="206455" y="71614"/>
                      <a:pt x="203726" y="133491"/>
                      <a:pt x="163878" y="169973"/>
                    </a:cubicBezTo>
                    <a:cubicBezTo>
                      <a:pt x="163878" y="169973"/>
                      <a:pt x="163877" y="169974"/>
                      <a:pt x="163877" y="16997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283" name="Freeform: Shape 1282">
                <a:extLst>
                  <a:ext uri="{FF2B5EF4-FFF2-40B4-BE49-F238E27FC236}">
                    <a16:creationId xmlns:a16="http://schemas.microsoft.com/office/drawing/2014/main" id="{3A77D733-C822-4FCC-EADF-00B63EEEC21B}"/>
                  </a:ext>
                </a:extLst>
              </p:cNvPr>
              <p:cNvSpPr/>
              <p:nvPr/>
            </p:nvSpPr>
            <p:spPr>
              <a:xfrm>
                <a:off x="6011274" y="3424279"/>
                <a:ext cx="128901" cy="195644"/>
              </a:xfrm>
              <a:custGeom>
                <a:avLst/>
                <a:gdLst>
                  <a:gd name="connsiteX0" fmla="*/ 34223 w 128901"/>
                  <a:gd name="connsiteY0" fmla="*/ 111519 h 195644"/>
                  <a:gd name="connsiteX1" fmla="*/ 101660 w 128901"/>
                  <a:gd name="connsiteY1" fmla="*/ 77 h 195644"/>
                  <a:gd name="connsiteX2" fmla="*/ 77 w 128901"/>
                  <a:gd name="connsiteY2" fmla="*/ 93986 h 195644"/>
                  <a:gd name="connsiteX3" fmla="*/ 93986 w 128901"/>
                  <a:gd name="connsiteY3" fmla="*/ 195570 h 195644"/>
                  <a:gd name="connsiteX4" fmla="*/ 128902 w 128901"/>
                  <a:gd name="connsiteY4" fmla="*/ 190577 h 195644"/>
                  <a:gd name="connsiteX5" fmla="*/ 34223 w 128901"/>
                  <a:gd name="connsiteY5" fmla="*/ 111519 h 195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901" h="195644">
                    <a:moveTo>
                      <a:pt x="34223" y="111519"/>
                    </a:moveTo>
                    <a:cubicBezTo>
                      <a:pt x="22127" y="61513"/>
                      <a:pt x="54226" y="16269"/>
                      <a:pt x="101660" y="77"/>
                    </a:cubicBezTo>
                    <a:cubicBezTo>
                      <a:pt x="47676" y="-2042"/>
                      <a:pt x="2196" y="40002"/>
                      <a:pt x="77" y="93986"/>
                    </a:cubicBezTo>
                    <a:cubicBezTo>
                      <a:pt x="-2042" y="147970"/>
                      <a:pt x="40002" y="193451"/>
                      <a:pt x="93986" y="195570"/>
                    </a:cubicBezTo>
                    <a:cubicBezTo>
                      <a:pt x="105831" y="196035"/>
                      <a:pt x="117662" y="194343"/>
                      <a:pt x="128902" y="190577"/>
                    </a:cubicBezTo>
                    <a:cubicBezTo>
                      <a:pt x="102518" y="196768"/>
                      <a:pt x="46987" y="164669"/>
                      <a:pt x="34223" y="11151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grpSp>
        <p:nvGrpSpPr>
          <p:cNvPr id="1285" name="Group 1284">
            <a:extLst>
              <a:ext uri="{FF2B5EF4-FFF2-40B4-BE49-F238E27FC236}">
                <a16:creationId xmlns:a16="http://schemas.microsoft.com/office/drawing/2014/main" id="{B5E3212E-D979-138D-57B5-0BA181C02CB5}"/>
              </a:ext>
            </a:extLst>
          </p:cNvPr>
          <p:cNvGrpSpPr/>
          <p:nvPr/>
        </p:nvGrpSpPr>
        <p:grpSpPr>
          <a:xfrm>
            <a:off x="757083" y="1844699"/>
            <a:ext cx="3363761" cy="912560"/>
            <a:chOff x="1150737" y="3458475"/>
            <a:chExt cx="4247012" cy="1152178"/>
          </a:xfrm>
          <a:effectLst>
            <a:outerShdw blurRad="139700" dist="101600" dir="2700000" algn="tl" rotWithShape="0">
              <a:prstClr val="black">
                <a:alpha val="46000"/>
              </a:prstClr>
            </a:outerShdw>
          </a:effectLst>
        </p:grpSpPr>
        <p:grpSp>
          <p:nvGrpSpPr>
            <p:cNvPr id="1286" name="Group 1285">
              <a:extLst>
                <a:ext uri="{FF2B5EF4-FFF2-40B4-BE49-F238E27FC236}">
                  <a16:creationId xmlns:a16="http://schemas.microsoft.com/office/drawing/2014/main" id="{BF52ACD1-F137-EB12-5B77-03B46E34E25E}"/>
                </a:ext>
              </a:extLst>
            </p:cNvPr>
            <p:cNvGrpSpPr/>
            <p:nvPr/>
          </p:nvGrpSpPr>
          <p:grpSpPr>
            <a:xfrm>
              <a:off x="1150737" y="3635828"/>
              <a:ext cx="3822674" cy="816428"/>
              <a:chOff x="1150737" y="3518423"/>
              <a:chExt cx="3822674" cy="816428"/>
            </a:xfrm>
          </p:grpSpPr>
          <p:sp>
            <p:nvSpPr>
              <p:cNvPr id="1290" name="Rectangle: Rounded Corners 15">
                <a:extLst>
                  <a:ext uri="{FF2B5EF4-FFF2-40B4-BE49-F238E27FC236}">
                    <a16:creationId xmlns:a16="http://schemas.microsoft.com/office/drawing/2014/main" id="{F6BC515B-8956-C598-904B-0D00BD14C55B}"/>
                  </a:ext>
                </a:extLst>
              </p:cNvPr>
              <p:cNvSpPr/>
              <p:nvPr/>
            </p:nvSpPr>
            <p:spPr>
              <a:xfrm>
                <a:off x="1150737" y="3518423"/>
                <a:ext cx="3822674" cy="816428"/>
              </a:xfrm>
              <a:prstGeom prst="roundRect">
                <a:avLst>
                  <a:gd name="adj" fmla="val 50000"/>
                </a:avLst>
              </a:prstGeom>
              <a:solidFill>
                <a:srgbClr val="18181A"/>
              </a:solidFill>
              <a:ln w="38100">
                <a:noFill/>
              </a:ln>
              <a:effectLst>
                <a:outerShdw blurRad="952500" dist="114300" dir="12600000" algn="tl" rotWithShape="0">
                  <a:schemeClr val="tx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91" name="TextBox 1290">
                <a:extLst>
                  <a:ext uri="{FF2B5EF4-FFF2-40B4-BE49-F238E27FC236}">
                    <a16:creationId xmlns:a16="http://schemas.microsoft.com/office/drawing/2014/main" id="{D5A68295-4184-84D4-9219-3E86DE258C74}"/>
                  </a:ext>
                </a:extLst>
              </p:cNvPr>
              <p:cNvSpPr txBox="1"/>
              <p:nvPr/>
            </p:nvSpPr>
            <p:spPr>
              <a:xfrm>
                <a:off x="1487473" y="3600816"/>
                <a:ext cx="2897491" cy="6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spcBef>
                    <a:spcPts val="1200"/>
                  </a:spcBef>
                  <a:defRPr sz="1400">
                    <a:solidFill>
                      <a:srgbClr val="363D6E"/>
                    </a:solidFill>
                  </a:defRPr>
                </a:lvl1pPr>
              </a:lstStyle>
              <a:p>
                <a:pPr>
                  <a:lnSpc>
                    <a:spcPct val="50000"/>
                  </a:lnSpc>
                </a:pPr>
                <a:r>
                  <a:rPr lang="en-US" sz="18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It has centralized data </a:t>
                </a:r>
              </a:p>
              <a:p>
                <a:pPr>
                  <a:lnSpc>
                    <a:spcPct val="50000"/>
                  </a:lnSpc>
                </a:pPr>
                <a:r>
                  <a:rPr lang="en-US" sz="18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Management (vs p2p)</a:t>
                </a:r>
              </a:p>
            </p:txBody>
          </p: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97938777-2EBC-336D-C0D8-3172A81413CB}"/>
                </a:ext>
              </a:extLst>
            </p:cNvPr>
            <p:cNvGrpSpPr/>
            <p:nvPr/>
          </p:nvGrpSpPr>
          <p:grpSpPr>
            <a:xfrm>
              <a:off x="4245572" y="3458475"/>
              <a:ext cx="1152177" cy="1152178"/>
              <a:chOff x="8299448" y="2873006"/>
              <a:chExt cx="1449493" cy="1449494"/>
            </a:xfrm>
          </p:grpSpPr>
          <p:sp>
            <p:nvSpPr>
              <p:cNvPr id="1288" name="Oval 1287">
                <a:extLst>
                  <a:ext uri="{FF2B5EF4-FFF2-40B4-BE49-F238E27FC236}">
                    <a16:creationId xmlns:a16="http://schemas.microsoft.com/office/drawing/2014/main" id="{D738602C-03CF-A604-CDDB-5FA5E26BA67B}"/>
                  </a:ext>
                </a:extLst>
              </p:cNvPr>
              <p:cNvSpPr/>
              <p:nvPr/>
            </p:nvSpPr>
            <p:spPr>
              <a:xfrm>
                <a:off x="8299448" y="2873006"/>
                <a:ext cx="1449493" cy="1449494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89" name="Oval 1288">
                <a:extLst>
                  <a:ext uri="{FF2B5EF4-FFF2-40B4-BE49-F238E27FC236}">
                    <a16:creationId xmlns:a16="http://schemas.microsoft.com/office/drawing/2014/main" id="{0FE7D0F0-3E79-4008-DC20-E8BB5B7974B7}"/>
                  </a:ext>
                </a:extLst>
              </p:cNvPr>
              <p:cNvSpPr/>
              <p:nvPr/>
            </p:nvSpPr>
            <p:spPr>
              <a:xfrm>
                <a:off x="8523386" y="3096947"/>
                <a:ext cx="1001612" cy="100161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20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A</a:t>
                </a:r>
              </a:p>
            </p:txBody>
          </p:sp>
        </p:grpSp>
      </p:grpSp>
      <p:grpSp>
        <p:nvGrpSpPr>
          <p:cNvPr id="1292" name="Group 1291">
            <a:extLst>
              <a:ext uri="{FF2B5EF4-FFF2-40B4-BE49-F238E27FC236}">
                <a16:creationId xmlns:a16="http://schemas.microsoft.com/office/drawing/2014/main" id="{02F6882D-C9D4-DFDB-107E-48D552CF8D9F}"/>
              </a:ext>
            </a:extLst>
          </p:cNvPr>
          <p:cNvGrpSpPr/>
          <p:nvPr/>
        </p:nvGrpSpPr>
        <p:grpSpPr>
          <a:xfrm>
            <a:off x="6687948" y="1819328"/>
            <a:ext cx="3410462" cy="912560"/>
            <a:chOff x="7262819" y="1488162"/>
            <a:chExt cx="4305975" cy="1152178"/>
          </a:xfrm>
          <a:effectLst>
            <a:outerShdw blurRad="139700" dist="101600" dir="2700000" algn="tl" rotWithShape="0">
              <a:prstClr val="black">
                <a:alpha val="46000"/>
              </a:prstClr>
            </a:outerShdw>
          </a:effectLst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1B857B76-0DEB-0607-96CF-5B99AB7CD560}"/>
                </a:ext>
              </a:extLst>
            </p:cNvPr>
            <p:cNvGrpSpPr/>
            <p:nvPr/>
          </p:nvGrpSpPr>
          <p:grpSpPr>
            <a:xfrm>
              <a:off x="7574670" y="1665515"/>
              <a:ext cx="3994124" cy="816428"/>
              <a:chOff x="1150737" y="3518423"/>
              <a:chExt cx="3994124" cy="816428"/>
            </a:xfrm>
          </p:grpSpPr>
          <p:sp>
            <p:nvSpPr>
              <p:cNvPr id="1297" name="Rectangle: Rounded Corners 15">
                <a:extLst>
                  <a:ext uri="{FF2B5EF4-FFF2-40B4-BE49-F238E27FC236}">
                    <a16:creationId xmlns:a16="http://schemas.microsoft.com/office/drawing/2014/main" id="{C5BBC9A8-02E6-B8C6-BB43-00720161ADB2}"/>
                  </a:ext>
                </a:extLst>
              </p:cNvPr>
              <p:cNvSpPr/>
              <p:nvPr/>
            </p:nvSpPr>
            <p:spPr>
              <a:xfrm>
                <a:off x="1150737" y="3518423"/>
                <a:ext cx="3822674" cy="816428"/>
              </a:xfrm>
              <a:prstGeom prst="roundRect">
                <a:avLst>
                  <a:gd name="adj" fmla="val 50000"/>
                </a:avLst>
              </a:prstGeom>
              <a:solidFill>
                <a:srgbClr val="18181A"/>
              </a:solidFill>
              <a:ln w="38100">
                <a:noFill/>
              </a:ln>
              <a:effectLst>
                <a:outerShdw blurRad="952500" dist="114300" dir="12600000" algn="tl" rotWithShape="0">
                  <a:schemeClr val="tx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98" name="TextBox 1297">
                <a:extLst>
                  <a:ext uri="{FF2B5EF4-FFF2-40B4-BE49-F238E27FC236}">
                    <a16:creationId xmlns:a16="http://schemas.microsoft.com/office/drawing/2014/main" id="{43DFAFE1-0A66-5F2C-6BFB-46A3AC0B3B55}"/>
                  </a:ext>
                </a:extLst>
              </p:cNvPr>
              <p:cNvSpPr txBox="1"/>
              <p:nvPr/>
            </p:nvSpPr>
            <p:spPr>
              <a:xfrm>
                <a:off x="2247371" y="3820913"/>
                <a:ext cx="2897490" cy="312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spcBef>
                    <a:spcPts val="1200"/>
                  </a:spcBef>
                  <a:defRPr sz="1400">
                    <a:solidFill>
                      <a:srgbClr val="363D6E"/>
                    </a:solidFill>
                  </a:defRPr>
                </a:lvl1pPr>
              </a:lstStyle>
              <a:p>
                <a:pPr>
                  <a:lnSpc>
                    <a:spcPct val="50000"/>
                  </a:lnSpc>
                </a:pPr>
                <a:r>
                  <a:rPr lang="en-US" sz="18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Vulnerable to DDOS</a:t>
                </a:r>
              </a:p>
            </p:txBody>
          </p:sp>
        </p:grpSp>
        <p:grpSp>
          <p:nvGrpSpPr>
            <p:cNvPr id="1294" name="Group 1293">
              <a:extLst>
                <a:ext uri="{FF2B5EF4-FFF2-40B4-BE49-F238E27FC236}">
                  <a16:creationId xmlns:a16="http://schemas.microsoft.com/office/drawing/2014/main" id="{41B077BF-98E5-4886-2F12-CC0CB640B69E}"/>
                </a:ext>
              </a:extLst>
            </p:cNvPr>
            <p:cNvGrpSpPr/>
            <p:nvPr/>
          </p:nvGrpSpPr>
          <p:grpSpPr>
            <a:xfrm>
              <a:off x="7262819" y="1488162"/>
              <a:ext cx="1152178" cy="1152178"/>
              <a:chOff x="143201" y="2873006"/>
              <a:chExt cx="1449494" cy="1449494"/>
            </a:xfrm>
          </p:grpSpPr>
          <p:sp>
            <p:nvSpPr>
              <p:cNvPr id="1295" name="Oval 1294">
                <a:extLst>
                  <a:ext uri="{FF2B5EF4-FFF2-40B4-BE49-F238E27FC236}">
                    <a16:creationId xmlns:a16="http://schemas.microsoft.com/office/drawing/2014/main" id="{7DD2E63F-74CF-807B-20E6-105044292026}"/>
                  </a:ext>
                </a:extLst>
              </p:cNvPr>
              <p:cNvSpPr/>
              <p:nvPr/>
            </p:nvSpPr>
            <p:spPr>
              <a:xfrm>
                <a:off x="143201" y="2873006"/>
                <a:ext cx="1449494" cy="1449494"/>
              </a:xfrm>
              <a:prstGeom prst="ellipse">
                <a:avLst/>
              </a:prstGeom>
              <a:solidFill>
                <a:schemeClr val="accent4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96" name="Oval 1295">
                <a:extLst>
                  <a:ext uri="{FF2B5EF4-FFF2-40B4-BE49-F238E27FC236}">
                    <a16:creationId xmlns:a16="http://schemas.microsoft.com/office/drawing/2014/main" id="{CDBD16C2-F539-BB4B-E9A9-F3C05D7399F7}"/>
                  </a:ext>
                </a:extLst>
              </p:cNvPr>
              <p:cNvSpPr/>
              <p:nvPr/>
            </p:nvSpPr>
            <p:spPr>
              <a:xfrm>
                <a:off x="367142" y="3096947"/>
                <a:ext cx="1001612" cy="10016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20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D</a:t>
                </a:r>
              </a:p>
            </p:txBody>
          </p:sp>
        </p:grp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8550F686-1842-51F7-3D69-6CD288AAE1CD}"/>
              </a:ext>
            </a:extLst>
          </p:cNvPr>
          <p:cNvGrpSpPr/>
          <p:nvPr/>
        </p:nvGrpSpPr>
        <p:grpSpPr>
          <a:xfrm>
            <a:off x="185046" y="3135728"/>
            <a:ext cx="3299615" cy="1066877"/>
            <a:chOff x="1150737" y="3458475"/>
            <a:chExt cx="4166023" cy="1347015"/>
          </a:xfrm>
          <a:effectLst>
            <a:outerShdw blurRad="139700" dist="101600" dir="2700000" algn="tl" rotWithShape="0">
              <a:prstClr val="black">
                <a:alpha val="46000"/>
              </a:prstClr>
            </a:outerShdw>
          </a:effectLst>
        </p:grpSpPr>
        <p:grpSp>
          <p:nvGrpSpPr>
            <p:cNvPr id="1300" name="Group 1299">
              <a:extLst>
                <a:ext uri="{FF2B5EF4-FFF2-40B4-BE49-F238E27FC236}">
                  <a16:creationId xmlns:a16="http://schemas.microsoft.com/office/drawing/2014/main" id="{2C6A7EBD-A8F0-CF5F-DDF2-AF4577A5F766}"/>
                </a:ext>
              </a:extLst>
            </p:cNvPr>
            <p:cNvGrpSpPr/>
            <p:nvPr/>
          </p:nvGrpSpPr>
          <p:grpSpPr>
            <a:xfrm>
              <a:off x="1150737" y="3635828"/>
              <a:ext cx="3822674" cy="1169662"/>
              <a:chOff x="1150737" y="3518423"/>
              <a:chExt cx="3822674" cy="1169662"/>
            </a:xfrm>
          </p:grpSpPr>
          <p:sp>
            <p:nvSpPr>
              <p:cNvPr id="1304" name="Rectangle: Rounded Corners 15">
                <a:extLst>
                  <a:ext uri="{FF2B5EF4-FFF2-40B4-BE49-F238E27FC236}">
                    <a16:creationId xmlns:a16="http://schemas.microsoft.com/office/drawing/2014/main" id="{869FF296-05AB-D260-3B89-D9D2D67FA681}"/>
                  </a:ext>
                </a:extLst>
              </p:cNvPr>
              <p:cNvSpPr/>
              <p:nvPr/>
            </p:nvSpPr>
            <p:spPr>
              <a:xfrm>
                <a:off x="1150737" y="3518423"/>
                <a:ext cx="3822674" cy="816428"/>
              </a:xfrm>
              <a:prstGeom prst="roundRect">
                <a:avLst>
                  <a:gd name="adj" fmla="val 50000"/>
                </a:avLst>
              </a:prstGeom>
              <a:solidFill>
                <a:srgbClr val="18181A"/>
              </a:solidFill>
              <a:ln w="38100">
                <a:noFill/>
              </a:ln>
              <a:effectLst>
                <a:outerShdw blurRad="952500" dist="114300" dir="12600000" algn="tl" rotWithShape="0">
                  <a:schemeClr val="tx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05" name="TextBox 1304">
                <a:extLst>
                  <a:ext uri="{FF2B5EF4-FFF2-40B4-BE49-F238E27FC236}">
                    <a16:creationId xmlns:a16="http://schemas.microsoft.com/office/drawing/2014/main" id="{323C51FF-D98E-9D95-C2E7-3AD9FA7DA351}"/>
                  </a:ext>
                </a:extLst>
              </p:cNvPr>
              <p:cNvSpPr txBox="1"/>
              <p:nvPr/>
            </p:nvSpPr>
            <p:spPr>
              <a:xfrm>
                <a:off x="1252069" y="3522310"/>
                <a:ext cx="3057007" cy="1165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spcBef>
                    <a:spcPts val="1200"/>
                  </a:spcBef>
                  <a:defRPr sz="1400">
                    <a:solidFill>
                      <a:srgbClr val="363D6E"/>
                    </a:solidFill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8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Data is provided only in response to a request.	</a:t>
                </a:r>
              </a:p>
            </p:txBody>
          </p:sp>
        </p:grpSp>
        <p:grpSp>
          <p:nvGrpSpPr>
            <p:cNvPr id="1301" name="Group 1300">
              <a:extLst>
                <a:ext uri="{FF2B5EF4-FFF2-40B4-BE49-F238E27FC236}">
                  <a16:creationId xmlns:a16="http://schemas.microsoft.com/office/drawing/2014/main" id="{37435666-E0AF-1E1E-86DA-25FE59428632}"/>
                </a:ext>
              </a:extLst>
            </p:cNvPr>
            <p:cNvGrpSpPr/>
            <p:nvPr/>
          </p:nvGrpSpPr>
          <p:grpSpPr>
            <a:xfrm>
              <a:off x="4164581" y="3458475"/>
              <a:ext cx="1152179" cy="1152178"/>
              <a:chOff x="8197556" y="2873006"/>
              <a:chExt cx="1449495" cy="1449494"/>
            </a:xfrm>
          </p:grpSpPr>
          <p:sp>
            <p:nvSpPr>
              <p:cNvPr id="1302" name="Oval 1301">
                <a:extLst>
                  <a:ext uri="{FF2B5EF4-FFF2-40B4-BE49-F238E27FC236}">
                    <a16:creationId xmlns:a16="http://schemas.microsoft.com/office/drawing/2014/main" id="{61F34D44-5993-AF0F-3E1B-ADF870D9BA90}"/>
                  </a:ext>
                </a:extLst>
              </p:cNvPr>
              <p:cNvSpPr/>
              <p:nvPr/>
            </p:nvSpPr>
            <p:spPr>
              <a:xfrm>
                <a:off x="8197556" y="2873006"/>
                <a:ext cx="1449495" cy="1449494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03" name="Oval 1302">
                <a:extLst>
                  <a:ext uri="{FF2B5EF4-FFF2-40B4-BE49-F238E27FC236}">
                    <a16:creationId xmlns:a16="http://schemas.microsoft.com/office/drawing/2014/main" id="{C0040FF8-93E1-C222-6619-1EE68F46075F}"/>
                  </a:ext>
                </a:extLst>
              </p:cNvPr>
              <p:cNvSpPr/>
              <p:nvPr/>
            </p:nvSpPr>
            <p:spPr>
              <a:xfrm>
                <a:off x="8421496" y="3096947"/>
                <a:ext cx="1001612" cy="1001612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20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B</a:t>
                </a:r>
              </a:p>
            </p:txBody>
          </p:sp>
        </p:grp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0EB6A8DE-0FF9-62B0-10F5-ECD10403983B}"/>
              </a:ext>
            </a:extLst>
          </p:cNvPr>
          <p:cNvGrpSpPr/>
          <p:nvPr/>
        </p:nvGrpSpPr>
        <p:grpSpPr>
          <a:xfrm>
            <a:off x="7135301" y="3290044"/>
            <a:ext cx="3396261" cy="912560"/>
            <a:chOff x="6638491" y="2810776"/>
            <a:chExt cx="4288046" cy="1152178"/>
          </a:xfrm>
          <a:effectLst>
            <a:outerShdw blurRad="139700" dist="101600" dir="2700000" algn="tl" rotWithShape="0">
              <a:prstClr val="black">
                <a:alpha val="46000"/>
              </a:prstClr>
            </a:outerShdw>
          </a:effectLst>
        </p:grpSpPr>
        <p:grpSp>
          <p:nvGrpSpPr>
            <p:cNvPr id="1307" name="Group 1306">
              <a:extLst>
                <a:ext uri="{FF2B5EF4-FFF2-40B4-BE49-F238E27FC236}">
                  <a16:creationId xmlns:a16="http://schemas.microsoft.com/office/drawing/2014/main" id="{C60E2BBA-EFC1-0A2E-CF06-16F59175D546}"/>
                </a:ext>
              </a:extLst>
            </p:cNvPr>
            <p:cNvGrpSpPr/>
            <p:nvPr/>
          </p:nvGrpSpPr>
          <p:grpSpPr>
            <a:xfrm>
              <a:off x="6932413" y="2988129"/>
              <a:ext cx="3994124" cy="816428"/>
              <a:chOff x="1150737" y="3518423"/>
              <a:chExt cx="3994124" cy="816428"/>
            </a:xfrm>
          </p:grpSpPr>
          <p:sp>
            <p:nvSpPr>
              <p:cNvPr id="1311" name="Rectangle: Rounded Corners 15">
                <a:extLst>
                  <a:ext uri="{FF2B5EF4-FFF2-40B4-BE49-F238E27FC236}">
                    <a16:creationId xmlns:a16="http://schemas.microsoft.com/office/drawing/2014/main" id="{BAD64B63-ACDE-EB53-5F4D-00DC43610A59}"/>
                  </a:ext>
                </a:extLst>
              </p:cNvPr>
              <p:cNvSpPr/>
              <p:nvPr/>
            </p:nvSpPr>
            <p:spPr>
              <a:xfrm>
                <a:off x="1150737" y="3518423"/>
                <a:ext cx="3822674" cy="816428"/>
              </a:xfrm>
              <a:prstGeom prst="roundRect">
                <a:avLst>
                  <a:gd name="adj" fmla="val 50000"/>
                </a:avLst>
              </a:prstGeom>
              <a:solidFill>
                <a:srgbClr val="18181A"/>
              </a:solidFill>
              <a:ln w="38100">
                <a:noFill/>
              </a:ln>
              <a:effectLst>
                <a:outerShdw blurRad="952500" dist="114300" dir="12600000" algn="tl" rotWithShape="0">
                  <a:schemeClr val="tx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12" name="TextBox 1311">
                <a:extLst>
                  <a:ext uri="{FF2B5EF4-FFF2-40B4-BE49-F238E27FC236}">
                    <a16:creationId xmlns:a16="http://schemas.microsoft.com/office/drawing/2014/main" id="{C518666C-666E-8D8E-EA40-34F72154643F}"/>
                  </a:ext>
                </a:extLst>
              </p:cNvPr>
              <p:cNvSpPr txBox="1"/>
              <p:nvPr/>
            </p:nvSpPr>
            <p:spPr>
              <a:xfrm>
                <a:off x="1985091" y="3820913"/>
                <a:ext cx="3159770" cy="312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spcBef>
                    <a:spcPts val="1200"/>
                  </a:spcBef>
                  <a:defRPr sz="1400">
                    <a:solidFill>
                      <a:srgbClr val="363D6E"/>
                    </a:solidFill>
                  </a:defRPr>
                </a:lvl1pPr>
              </a:lstStyle>
              <a:p>
                <a:pPr>
                  <a:lnSpc>
                    <a:spcPct val="50000"/>
                  </a:lnSpc>
                </a:pPr>
                <a:r>
                  <a:rPr lang="en-US" sz="18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Requires Load Balancing</a:t>
                </a:r>
              </a:p>
            </p:txBody>
          </p:sp>
        </p:grpSp>
        <p:grpSp>
          <p:nvGrpSpPr>
            <p:cNvPr id="1308" name="Group 1307">
              <a:extLst>
                <a:ext uri="{FF2B5EF4-FFF2-40B4-BE49-F238E27FC236}">
                  <a16:creationId xmlns:a16="http://schemas.microsoft.com/office/drawing/2014/main" id="{AE7FD550-9715-556C-14D7-E986D33D572D}"/>
                </a:ext>
              </a:extLst>
            </p:cNvPr>
            <p:cNvGrpSpPr/>
            <p:nvPr/>
          </p:nvGrpSpPr>
          <p:grpSpPr>
            <a:xfrm>
              <a:off x="6638491" y="2810776"/>
              <a:ext cx="1152177" cy="1152178"/>
              <a:chOff x="225670" y="2873006"/>
              <a:chExt cx="1449493" cy="1449494"/>
            </a:xfrm>
          </p:grpSpPr>
          <p:sp>
            <p:nvSpPr>
              <p:cNvPr id="1309" name="Oval 1308">
                <a:extLst>
                  <a:ext uri="{FF2B5EF4-FFF2-40B4-BE49-F238E27FC236}">
                    <a16:creationId xmlns:a16="http://schemas.microsoft.com/office/drawing/2014/main" id="{E1882D07-1FA5-5E40-5FD7-BC5BC95F5E76}"/>
                  </a:ext>
                </a:extLst>
              </p:cNvPr>
              <p:cNvSpPr/>
              <p:nvPr/>
            </p:nvSpPr>
            <p:spPr>
              <a:xfrm>
                <a:off x="225670" y="2873006"/>
                <a:ext cx="1449493" cy="1449494"/>
              </a:xfrm>
              <a:prstGeom prst="ellipse">
                <a:avLst/>
              </a:prstGeom>
              <a:solidFill>
                <a:srgbClr val="FF66CC">
                  <a:alpha val="1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10" name="Oval 1309">
                <a:extLst>
                  <a:ext uri="{FF2B5EF4-FFF2-40B4-BE49-F238E27FC236}">
                    <a16:creationId xmlns:a16="http://schemas.microsoft.com/office/drawing/2014/main" id="{92EDDACE-57A3-36B7-99AC-5AB45EC85525}"/>
                  </a:ext>
                </a:extLst>
              </p:cNvPr>
              <p:cNvSpPr/>
              <p:nvPr/>
            </p:nvSpPr>
            <p:spPr>
              <a:xfrm>
                <a:off x="449613" y="3096947"/>
                <a:ext cx="1001612" cy="1001612"/>
              </a:xfrm>
              <a:prstGeom prst="ellipse">
                <a:avLst/>
              </a:prstGeom>
              <a:solidFill>
                <a:srgbClr val="FF66C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20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E</a:t>
                </a:r>
              </a:p>
            </p:txBody>
          </p:sp>
        </p:grpSp>
      </p:grpSp>
      <p:grpSp>
        <p:nvGrpSpPr>
          <p:cNvPr id="1313" name="Group 1312">
            <a:extLst>
              <a:ext uri="{FF2B5EF4-FFF2-40B4-BE49-F238E27FC236}">
                <a16:creationId xmlns:a16="http://schemas.microsoft.com/office/drawing/2014/main" id="{E8AF6D62-2D0E-138A-62B8-17F4A81CCBE4}"/>
              </a:ext>
            </a:extLst>
          </p:cNvPr>
          <p:cNvGrpSpPr/>
          <p:nvPr/>
        </p:nvGrpSpPr>
        <p:grpSpPr>
          <a:xfrm>
            <a:off x="511950" y="4713325"/>
            <a:ext cx="3350388" cy="912560"/>
            <a:chOff x="1150737" y="3458475"/>
            <a:chExt cx="4230128" cy="1152178"/>
          </a:xfrm>
          <a:effectLst>
            <a:outerShdw blurRad="139700" dist="101600" dir="2700000" algn="tl" rotWithShape="0">
              <a:prstClr val="black">
                <a:alpha val="46000"/>
              </a:prstClr>
            </a:outerShdw>
          </a:effectLst>
        </p:grpSpPr>
        <p:grpSp>
          <p:nvGrpSpPr>
            <p:cNvPr id="1314" name="Group 1313">
              <a:extLst>
                <a:ext uri="{FF2B5EF4-FFF2-40B4-BE49-F238E27FC236}">
                  <a16:creationId xmlns:a16="http://schemas.microsoft.com/office/drawing/2014/main" id="{4E802F36-09BC-ACA2-16A7-E492878AF024}"/>
                </a:ext>
              </a:extLst>
            </p:cNvPr>
            <p:cNvGrpSpPr/>
            <p:nvPr/>
          </p:nvGrpSpPr>
          <p:grpSpPr>
            <a:xfrm>
              <a:off x="1150737" y="3635828"/>
              <a:ext cx="3822674" cy="816428"/>
              <a:chOff x="1150737" y="3518423"/>
              <a:chExt cx="3822674" cy="816428"/>
            </a:xfrm>
          </p:grpSpPr>
          <p:sp>
            <p:nvSpPr>
              <p:cNvPr id="1318" name="Rectangle: Rounded Corners 15">
                <a:extLst>
                  <a:ext uri="{FF2B5EF4-FFF2-40B4-BE49-F238E27FC236}">
                    <a16:creationId xmlns:a16="http://schemas.microsoft.com/office/drawing/2014/main" id="{C89883F5-3B81-CE7D-7372-FAEF58EC8D0D}"/>
                  </a:ext>
                </a:extLst>
              </p:cNvPr>
              <p:cNvSpPr/>
              <p:nvPr/>
            </p:nvSpPr>
            <p:spPr>
              <a:xfrm>
                <a:off x="1150737" y="3518423"/>
                <a:ext cx="3822674" cy="816428"/>
              </a:xfrm>
              <a:prstGeom prst="roundRect">
                <a:avLst>
                  <a:gd name="adj" fmla="val 50000"/>
                </a:avLst>
              </a:prstGeom>
              <a:solidFill>
                <a:srgbClr val="18181A"/>
              </a:solidFill>
              <a:ln w="38100">
                <a:noFill/>
              </a:ln>
              <a:effectLst>
                <a:outerShdw blurRad="952500" dist="114300" dir="12600000" algn="tl" rotWithShape="0">
                  <a:schemeClr val="tx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19" name="TextBox 1318">
                <a:extLst>
                  <a:ext uri="{FF2B5EF4-FFF2-40B4-BE49-F238E27FC236}">
                    <a16:creationId xmlns:a16="http://schemas.microsoft.com/office/drawing/2014/main" id="{8F5A303A-619A-2C6C-A092-84CC534AF027}"/>
                  </a:ext>
                </a:extLst>
              </p:cNvPr>
              <p:cNvSpPr txBox="1"/>
              <p:nvPr/>
            </p:nvSpPr>
            <p:spPr>
              <a:xfrm>
                <a:off x="1246730" y="3518808"/>
                <a:ext cx="3084881" cy="816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spcBef>
                    <a:spcPts val="1200"/>
                  </a:spcBef>
                  <a:defRPr sz="1400">
                    <a:solidFill>
                      <a:srgbClr val="363D6E"/>
                    </a:solidFill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8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It is suitable for small as well as large networks.</a:t>
                </a:r>
              </a:p>
            </p:txBody>
          </p:sp>
        </p:grpSp>
        <p:grpSp>
          <p:nvGrpSpPr>
            <p:cNvPr id="1315" name="Group 1314">
              <a:extLst>
                <a:ext uri="{FF2B5EF4-FFF2-40B4-BE49-F238E27FC236}">
                  <a16:creationId xmlns:a16="http://schemas.microsoft.com/office/drawing/2014/main" id="{72E8C8F9-27CC-D883-FBFF-A13389AC49DF}"/>
                </a:ext>
              </a:extLst>
            </p:cNvPr>
            <p:cNvGrpSpPr/>
            <p:nvPr/>
          </p:nvGrpSpPr>
          <p:grpSpPr>
            <a:xfrm>
              <a:off x="4228688" y="3458475"/>
              <a:ext cx="1152177" cy="1152178"/>
              <a:chOff x="8278208" y="2873007"/>
              <a:chExt cx="1449493" cy="1449494"/>
            </a:xfrm>
          </p:grpSpPr>
          <p:sp>
            <p:nvSpPr>
              <p:cNvPr id="1316" name="Oval 1315">
                <a:extLst>
                  <a:ext uri="{FF2B5EF4-FFF2-40B4-BE49-F238E27FC236}">
                    <a16:creationId xmlns:a16="http://schemas.microsoft.com/office/drawing/2014/main" id="{D54EA576-A786-AAF2-AFC3-6898381F95F3}"/>
                  </a:ext>
                </a:extLst>
              </p:cNvPr>
              <p:cNvSpPr/>
              <p:nvPr/>
            </p:nvSpPr>
            <p:spPr>
              <a:xfrm>
                <a:off x="8278208" y="2873007"/>
                <a:ext cx="1449493" cy="1449494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17" name="Oval 1316">
                <a:extLst>
                  <a:ext uri="{FF2B5EF4-FFF2-40B4-BE49-F238E27FC236}">
                    <a16:creationId xmlns:a16="http://schemas.microsoft.com/office/drawing/2014/main" id="{2DA45434-1FC2-22B2-8035-BE096EEDAF7B}"/>
                  </a:ext>
                </a:extLst>
              </p:cNvPr>
              <p:cNvSpPr/>
              <p:nvPr/>
            </p:nvSpPr>
            <p:spPr>
              <a:xfrm>
                <a:off x="8502146" y="3096947"/>
                <a:ext cx="1001612" cy="10016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20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C</a:t>
                </a:r>
              </a:p>
            </p:txBody>
          </p:sp>
        </p:grpSp>
      </p:grpSp>
      <p:grpSp>
        <p:nvGrpSpPr>
          <p:cNvPr id="1320" name="Group 1319">
            <a:extLst>
              <a:ext uri="{FF2B5EF4-FFF2-40B4-BE49-F238E27FC236}">
                <a16:creationId xmlns:a16="http://schemas.microsoft.com/office/drawing/2014/main" id="{AE46FF5C-6136-ADC9-E440-0F74B896EFF2}"/>
              </a:ext>
            </a:extLst>
          </p:cNvPr>
          <p:cNvGrpSpPr/>
          <p:nvPr/>
        </p:nvGrpSpPr>
        <p:grpSpPr>
          <a:xfrm>
            <a:off x="6685343" y="4776110"/>
            <a:ext cx="3310814" cy="912560"/>
            <a:chOff x="6103989" y="4280347"/>
            <a:chExt cx="4180161" cy="1152178"/>
          </a:xfrm>
          <a:effectLst>
            <a:outerShdw blurRad="139700" dist="101600" dir="2700000" algn="tl" rotWithShape="0">
              <a:prstClr val="black">
                <a:alpha val="46000"/>
              </a:prstClr>
            </a:outerShdw>
          </a:effectLst>
        </p:grpSpPr>
        <p:grpSp>
          <p:nvGrpSpPr>
            <p:cNvPr id="1321" name="Group 1320">
              <a:extLst>
                <a:ext uri="{FF2B5EF4-FFF2-40B4-BE49-F238E27FC236}">
                  <a16:creationId xmlns:a16="http://schemas.microsoft.com/office/drawing/2014/main" id="{F9A4C064-FECC-1B63-D338-81F52BBF92BD}"/>
                </a:ext>
              </a:extLst>
            </p:cNvPr>
            <p:cNvGrpSpPr/>
            <p:nvPr/>
          </p:nvGrpSpPr>
          <p:grpSpPr>
            <a:xfrm>
              <a:off x="6400373" y="4448414"/>
              <a:ext cx="3883777" cy="825714"/>
              <a:chOff x="1150737" y="3509137"/>
              <a:chExt cx="3883777" cy="825714"/>
            </a:xfrm>
          </p:grpSpPr>
          <p:sp>
            <p:nvSpPr>
              <p:cNvPr id="1325" name="Rectangle: Rounded Corners 15">
                <a:extLst>
                  <a:ext uri="{FF2B5EF4-FFF2-40B4-BE49-F238E27FC236}">
                    <a16:creationId xmlns:a16="http://schemas.microsoft.com/office/drawing/2014/main" id="{EEA1601D-586B-557A-439F-E36A4D2B1B93}"/>
                  </a:ext>
                </a:extLst>
              </p:cNvPr>
              <p:cNvSpPr/>
              <p:nvPr/>
            </p:nvSpPr>
            <p:spPr>
              <a:xfrm>
                <a:off x="1150737" y="3518423"/>
                <a:ext cx="3822674" cy="816428"/>
              </a:xfrm>
              <a:prstGeom prst="roundRect">
                <a:avLst>
                  <a:gd name="adj" fmla="val 50000"/>
                </a:avLst>
              </a:prstGeom>
              <a:solidFill>
                <a:srgbClr val="18181A"/>
              </a:solidFill>
              <a:ln w="38100">
                <a:noFill/>
              </a:ln>
              <a:effectLst>
                <a:outerShdw blurRad="952500" dist="114300" dir="12600000" algn="tl" rotWithShape="0">
                  <a:schemeClr val="tx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26" name="TextBox 1325">
                <a:extLst>
                  <a:ext uri="{FF2B5EF4-FFF2-40B4-BE49-F238E27FC236}">
                    <a16:creationId xmlns:a16="http://schemas.microsoft.com/office/drawing/2014/main" id="{9D077B25-FDEB-2682-FDB1-2A0F1D3F3217}"/>
                  </a:ext>
                </a:extLst>
              </p:cNvPr>
              <p:cNvSpPr txBox="1"/>
              <p:nvPr/>
            </p:nvSpPr>
            <p:spPr>
              <a:xfrm>
                <a:off x="2137024" y="3509137"/>
                <a:ext cx="2897490" cy="816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spcBef>
                    <a:spcPts val="1200"/>
                  </a:spcBef>
                  <a:defRPr sz="1400">
                    <a:solidFill>
                      <a:srgbClr val="363D6E"/>
                    </a:solidFill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8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Complex Multi-Vendor environment</a:t>
                </a:r>
              </a:p>
            </p:txBody>
          </p:sp>
        </p:grpSp>
        <p:grpSp>
          <p:nvGrpSpPr>
            <p:cNvPr id="1322" name="Group 1321">
              <a:extLst>
                <a:ext uri="{FF2B5EF4-FFF2-40B4-BE49-F238E27FC236}">
                  <a16:creationId xmlns:a16="http://schemas.microsoft.com/office/drawing/2014/main" id="{5C72A1E9-D238-3314-8191-101B376C1AAD}"/>
                </a:ext>
              </a:extLst>
            </p:cNvPr>
            <p:cNvGrpSpPr/>
            <p:nvPr/>
          </p:nvGrpSpPr>
          <p:grpSpPr>
            <a:xfrm>
              <a:off x="6103989" y="4280347"/>
              <a:ext cx="1152178" cy="1152178"/>
              <a:chOff x="246539" y="2873006"/>
              <a:chExt cx="1449494" cy="1449494"/>
            </a:xfrm>
          </p:grpSpPr>
          <p:sp>
            <p:nvSpPr>
              <p:cNvPr id="1323" name="Oval 1322">
                <a:extLst>
                  <a:ext uri="{FF2B5EF4-FFF2-40B4-BE49-F238E27FC236}">
                    <a16:creationId xmlns:a16="http://schemas.microsoft.com/office/drawing/2014/main" id="{E1B2406E-34D0-FD3D-03F8-6061C0F03B2A}"/>
                  </a:ext>
                </a:extLst>
              </p:cNvPr>
              <p:cNvSpPr/>
              <p:nvPr/>
            </p:nvSpPr>
            <p:spPr>
              <a:xfrm>
                <a:off x="246539" y="2873006"/>
                <a:ext cx="1449494" cy="1449494"/>
              </a:xfrm>
              <a:prstGeom prst="ellipse">
                <a:avLst/>
              </a:prstGeom>
              <a:solidFill>
                <a:schemeClr val="accent6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24" name="Oval 1323">
                <a:extLst>
                  <a:ext uri="{FF2B5EF4-FFF2-40B4-BE49-F238E27FC236}">
                    <a16:creationId xmlns:a16="http://schemas.microsoft.com/office/drawing/2014/main" id="{5AA287ED-6661-FA45-81F7-6174BEFE1BD2}"/>
                  </a:ext>
                </a:extLst>
              </p:cNvPr>
              <p:cNvSpPr/>
              <p:nvPr/>
            </p:nvSpPr>
            <p:spPr>
              <a:xfrm>
                <a:off x="470483" y="3096947"/>
                <a:ext cx="1001612" cy="10016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20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F</a:t>
                </a:r>
              </a:p>
            </p:txBody>
          </p:sp>
        </p:grpSp>
      </p:grpSp>
      <p:sp>
        <p:nvSpPr>
          <p:cNvPr id="1328" name="Rectangle 1327">
            <a:extLst>
              <a:ext uri="{FF2B5EF4-FFF2-40B4-BE49-F238E27FC236}">
                <a16:creationId xmlns:a16="http://schemas.microsoft.com/office/drawing/2014/main" id="{B3FB3A6C-6B3E-FF30-5FF3-FF96F3EFFF59}"/>
              </a:ext>
            </a:extLst>
          </p:cNvPr>
          <p:cNvSpPr/>
          <p:nvPr/>
        </p:nvSpPr>
        <p:spPr>
          <a:xfrm>
            <a:off x="318124" y="883572"/>
            <a:ext cx="10175390" cy="629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Arial Narrow" panose="020B0606020202030204" pitchFamily="34" charset="0"/>
              </a:rPr>
              <a:t>Client server architecture is </a:t>
            </a:r>
            <a:r>
              <a:rPr lang="en-US" sz="1400" b="1" i="0" dirty="0">
                <a:solidFill>
                  <a:schemeClr val="bg1">
                    <a:lumMod val="95000"/>
                  </a:schemeClr>
                </a:solidFill>
                <a:effectLst/>
                <a:latin typeface="Arial Narrow" panose="020B0606020202030204" pitchFamily="34" charset="0"/>
              </a:rPr>
              <a:t>a computing model in which the server hosts, delivers, and manages most of the resources and services requested by the client.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1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4" accel="24000" decel="7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" presetClass="entr" presetSubtype="4" accel="24000" decel="7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ntr" presetSubtype="4" accel="24000" decel="7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" presetClass="entr" presetSubtype="4" accel="24000" decel="76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" presetClass="entr" presetSubtype="4" accel="24000" decel="76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accel="24000" decel="76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5E-6 0.0326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-1.25E-6 0.03379 " pathEditMode="relative" rAng="0" ptsTypes="AA">
                                      <p:cBhvr>
                                        <p:cTn id="86" dur="13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9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2000" fill="hold"/>
                                        <p:tgtEl>
                                          <p:spTgt spid="12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5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2" dur="5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5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6" dur="5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5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0" dur="5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5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4" dur="5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: Rounded Corners 432">
            <a:extLst>
              <a:ext uri="{FF2B5EF4-FFF2-40B4-BE49-F238E27FC236}">
                <a16:creationId xmlns:a16="http://schemas.microsoft.com/office/drawing/2014/main" id="{3FAEB624-D7EE-D171-02D3-526D1490CC5B}"/>
              </a:ext>
            </a:extLst>
          </p:cNvPr>
          <p:cNvSpPr/>
          <p:nvPr/>
        </p:nvSpPr>
        <p:spPr>
          <a:xfrm>
            <a:off x="393941" y="270977"/>
            <a:ext cx="4847027" cy="566186"/>
          </a:xfrm>
          <a:prstGeom prst="roundRect">
            <a:avLst>
              <a:gd name="adj" fmla="val 20689"/>
            </a:avLst>
          </a:prstGeom>
          <a:solidFill>
            <a:schemeClr val="bg1">
              <a:alpha val="37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1B1344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74082-266C-9622-9EFA-014C4190A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29218">
            <a:off x="12782777" y="1232178"/>
            <a:ext cx="998095" cy="1389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C9184-E2C6-07F0-1735-756A26565021}"/>
              </a:ext>
            </a:extLst>
          </p:cNvPr>
          <p:cNvGrpSpPr/>
          <p:nvPr/>
        </p:nvGrpSpPr>
        <p:grpSpPr>
          <a:xfrm>
            <a:off x="4153170" y="8368349"/>
            <a:ext cx="3818608" cy="909184"/>
            <a:chOff x="2448448" y="3880993"/>
            <a:chExt cx="7295103" cy="1736912"/>
          </a:xfrm>
          <a:effectLst>
            <a:outerShdw blurRad="381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09EE64-6EB3-A621-CD36-0D7EDCC0D538}"/>
                </a:ext>
              </a:extLst>
            </p:cNvPr>
            <p:cNvGrpSpPr/>
            <p:nvPr/>
          </p:nvGrpSpPr>
          <p:grpSpPr>
            <a:xfrm rot="21357960">
              <a:off x="6015049" y="3880993"/>
              <a:ext cx="3525435" cy="751207"/>
              <a:chOff x="6058531" y="3983021"/>
              <a:chExt cx="3564440" cy="75120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1DFBFD7-36DE-61F1-A8F8-6C0727136CF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7E4AEB9-5659-393B-0319-AC8426B329EE}"/>
                  </a:ext>
                </a:extLst>
              </p:cNvPr>
              <p:cNvSpPr/>
              <p:nvPr/>
            </p:nvSpPr>
            <p:spPr>
              <a:xfrm>
                <a:off x="6074093" y="4041935"/>
                <a:ext cx="3441176" cy="692293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BD86DD-3885-1FCE-5FCF-315AF23D6661}"/>
                </a:ext>
              </a:extLst>
            </p:cNvPr>
            <p:cNvGrpSpPr/>
            <p:nvPr/>
          </p:nvGrpSpPr>
          <p:grpSpPr>
            <a:xfrm rot="242040" flipH="1">
              <a:off x="2509168" y="3923189"/>
              <a:ext cx="3525435" cy="751202"/>
              <a:chOff x="6058531" y="3983021"/>
              <a:chExt cx="3564440" cy="751202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903DA83-699B-2704-5681-EDA7E86C9FA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14111A6-6617-6B95-BDD0-DDFB9CC874EA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ED989D-7BC4-7979-A3E6-428830438721}"/>
                </a:ext>
              </a:extLst>
            </p:cNvPr>
            <p:cNvGrpSpPr/>
            <p:nvPr/>
          </p:nvGrpSpPr>
          <p:grpSpPr>
            <a:xfrm flipH="1">
              <a:off x="2552651" y="4025217"/>
              <a:ext cx="3564440" cy="751202"/>
              <a:chOff x="6058531" y="3983021"/>
              <a:chExt cx="3564440" cy="75120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E6DBB7-2C65-4CB4-4363-A674B009DD84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2034F5-89FE-E7D6-AE0B-6DC6817D8FA9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9FD96FB-3061-3DCC-7805-087B21776279}"/>
                </a:ext>
              </a:extLst>
            </p:cNvPr>
            <p:cNvGrpSpPr/>
            <p:nvPr/>
          </p:nvGrpSpPr>
          <p:grpSpPr>
            <a:xfrm>
              <a:off x="6058531" y="3983021"/>
              <a:ext cx="3564440" cy="751202"/>
              <a:chOff x="6058531" y="3983021"/>
              <a:chExt cx="3564440" cy="75120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0AE1DD7-27A2-F367-CDA3-D1C3CB690D75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215CFE7-B743-212C-33DB-232305FB7FCC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D44469-4752-71EB-1206-5136404E6C07}"/>
                </a:ext>
              </a:extLst>
            </p:cNvPr>
            <p:cNvGrpSpPr/>
            <p:nvPr/>
          </p:nvGrpSpPr>
          <p:grpSpPr>
            <a:xfrm>
              <a:off x="2539355" y="4207716"/>
              <a:ext cx="7104134" cy="1029538"/>
              <a:chOff x="2363317" y="4127141"/>
              <a:chExt cx="7269970" cy="1082621"/>
            </a:xfrm>
            <a:effectLst/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746035B-F8AE-D7BC-58A6-90B046A8040F}"/>
                  </a:ext>
                </a:extLst>
              </p:cNvPr>
              <p:cNvGrpSpPr/>
              <p:nvPr/>
            </p:nvGrpSpPr>
            <p:grpSpPr>
              <a:xfrm>
                <a:off x="5979280" y="4137354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4EB32B5-CBE9-4A49-541B-5C6DA5E3A2E7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D07BFF8-48A4-4BFE-D5A2-70C25554D155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284F88-7C3F-5713-D003-D9FCAF0D0137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06F9969A-A87E-B3A5-91B9-562D6C08B2A0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A7B32E-18BD-DCF8-0119-ADF1B82DD779}"/>
                  </a:ext>
                </a:extLst>
              </p:cNvPr>
              <p:cNvGrpSpPr/>
              <p:nvPr/>
            </p:nvGrpSpPr>
            <p:grpSpPr>
              <a:xfrm flipH="1">
                <a:off x="2363317" y="4127141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29C1A6D-DDC3-46B3-386A-9DE1747625A0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DE35D9E-99E0-17BE-2E72-8FC62AE7983C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0EDE2B7-C7EC-032C-AEDA-A527F67B5DB0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27F61D8-62DF-2B6B-E63C-1A90356956E5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129023-87C7-6457-B65F-CC161CF1BFC4}"/>
                </a:ext>
              </a:extLst>
            </p:cNvPr>
            <p:cNvGrpSpPr/>
            <p:nvPr/>
          </p:nvGrpSpPr>
          <p:grpSpPr>
            <a:xfrm>
              <a:off x="2448448" y="4515661"/>
              <a:ext cx="7295103" cy="1102244"/>
              <a:chOff x="434" y="4322621"/>
              <a:chExt cx="11278045" cy="170404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E80ACEB-5694-2E42-D1BC-C80E4BA9CAE3}"/>
                  </a:ext>
                </a:extLst>
              </p:cNvPr>
              <p:cNvSpPr/>
              <p:nvPr/>
            </p:nvSpPr>
            <p:spPr>
              <a:xfrm rot="293405" flipH="1">
                <a:off x="434" y="4322621"/>
                <a:ext cx="11242391" cy="1704042"/>
              </a:xfrm>
              <a:custGeom>
                <a:avLst/>
                <a:gdLst>
                  <a:gd name="connsiteX0" fmla="*/ 6051499 w 11252925"/>
                  <a:gd name="connsiteY0" fmla="*/ 63019 h 1704042"/>
                  <a:gd name="connsiteX1" fmla="*/ 5314921 w 11252925"/>
                  <a:gd name="connsiteY1" fmla="*/ 0 h 1704042"/>
                  <a:gd name="connsiteX2" fmla="*/ 5267671 w 11252925"/>
                  <a:gd name="connsiteY2" fmla="*/ 32639 h 1704042"/>
                  <a:gd name="connsiteX3" fmla="*/ 5126813 w 11252925"/>
                  <a:gd name="connsiteY3" fmla="*/ 207339 h 1704042"/>
                  <a:gd name="connsiteX4" fmla="*/ 5124333 w 11252925"/>
                  <a:gd name="connsiteY4" fmla="*/ 213435 h 1704042"/>
                  <a:gd name="connsiteX5" fmla="*/ 0 w 11252925"/>
                  <a:gd name="connsiteY5" fmla="*/ 213435 h 1704042"/>
                  <a:gd name="connsiteX6" fmla="*/ 0 w 11252925"/>
                  <a:gd name="connsiteY6" fmla="*/ 749073 h 1704042"/>
                  <a:gd name="connsiteX7" fmla="*/ 5126274 w 11252925"/>
                  <a:gd name="connsiteY7" fmla="*/ 749073 h 1704042"/>
                  <a:gd name="connsiteX8" fmla="*/ 5133265 w 11252925"/>
                  <a:gd name="connsiteY8" fmla="*/ 765073 h 1704042"/>
                  <a:gd name="connsiteX9" fmla="*/ 5594909 w 11252925"/>
                  <a:gd name="connsiteY9" fmla="*/ 1063603 h 1704042"/>
                  <a:gd name="connsiteX10" fmla="*/ 6100554 w 11252925"/>
                  <a:gd name="connsiteY10" fmla="*/ 847830 h 1704042"/>
                  <a:gd name="connsiteX11" fmla="*/ 6110161 w 11252925"/>
                  <a:gd name="connsiteY11" fmla="*/ 833250 h 1704042"/>
                  <a:gd name="connsiteX12" fmla="*/ 11161937 w 11252925"/>
                  <a:gd name="connsiteY12" fmla="*/ 1704042 h 1704042"/>
                  <a:gd name="connsiteX13" fmla="*/ 11252925 w 11252925"/>
                  <a:gd name="connsiteY13" fmla="*/ 1176189 h 1704042"/>
                  <a:gd name="connsiteX14" fmla="*/ 6203062 w 11252925"/>
                  <a:gd name="connsiteY14" fmla="*/ 305727 h 1704042"/>
                  <a:gd name="connsiteX15" fmla="*/ 6201653 w 11252925"/>
                  <a:gd name="connsiteY15" fmla="*/ 299298 h 1704042"/>
                  <a:gd name="connsiteX16" fmla="*/ 6092519 w 11252925"/>
                  <a:gd name="connsiteY16" fmla="*/ 103210 h 170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52925" h="1704042">
                    <a:moveTo>
                      <a:pt x="6051499" y="63019"/>
                    </a:moveTo>
                    <a:lnTo>
                      <a:pt x="5314921" y="0"/>
                    </a:lnTo>
                    <a:lnTo>
                      <a:pt x="5267671" y="32639"/>
                    </a:lnTo>
                    <a:cubicBezTo>
                      <a:pt x="5210382" y="80898"/>
                      <a:pt x="5162297" y="140085"/>
                      <a:pt x="5126813" y="207339"/>
                    </a:cubicBezTo>
                    <a:lnTo>
                      <a:pt x="5124333" y="213435"/>
                    </a:lnTo>
                    <a:lnTo>
                      <a:pt x="0" y="213435"/>
                    </a:lnTo>
                    <a:lnTo>
                      <a:pt x="0" y="749073"/>
                    </a:lnTo>
                    <a:lnTo>
                      <a:pt x="5126274" y="749073"/>
                    </a:lnTo>
                    <a:lnTo>
                      <a:pt x="5133265" y="765073"/>
                    </a:lnTo>
                    <a:cubicBezTo>
                      <a:pt x="5224807" y="929187"/>
                      <a:pt x="5393582" y="1046379"/>
                      <a:pt x="5594909" y="1063603"/>
                    </a:cubicBezTo>
                    <a:cubicBezTo>
                      <a:pt x="5796236" y="1080828"/>
                      <a:pt x="5982465" y="994009"/>
                      <a:pt x="6100554" y="847830"/>
                    </a:cubicBezTo>
                    <a:lnTo>
                      <a:pt x="6110161" y="833250"/>
                    </a:lnTo>
                    <a:lnTo>
                      <a:pt x="11161937" y="1704042"/>
                    </a:lnTo>
                    <a:lnTo>
                      <a:pt x="11252925" y="1176189"/>
                    </a:lnTo>
                    <a:lnTo>
                      <a:pt x="6203062" y="305727"/>
                    </a:lnTo>
                    <a:lnTo>
                      <a:pt x="6201653" y="299298"/>
                    </a:lnTo>
                    <a:cubicBezTo>
                      <a:pt x="6178109" y="226994"/>
                      <a:pt x="6140778" y="160499"/>
                      <a:pt x="6092519" y="103210"/>
                    </a:cubicBezTo>
                    <a:close/>
                  </a:path>
                </a:pathLst>
              </a:custGeom>
              <a:solidFill>
                <a:srgbClr val="4D63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AEAB767-ED1C-F901-3107-16B8AC51282B}"/>
                  </a:ext>
                </a:extLst>
              </p:cNvPr>
              <p:cNvSpPr/>
              <p:nvPr/>
            </p:nvSpPr>
            <p:spPr>
              <a:xfrm>
                <a:off x="698" y="4352729"/>
                <a:ext cx="11277781" cy="1123426"/>
              </a:xfrm>
              <a:custGeom>
                <a:avLst/>
                <a:gdLst>
                  <a:gd name="connsiteX0" fmla="*/ 5067733 w 11277781"/>
                  <a:gd name="connsiteY0" fmla="*/ 0 h 1123426"/>
                  <a:gd name="connsiteX1" fmla="*/ 6211358 w 11277781"/>
                  <a:gd name="connsiteY1" fmla="*/ 0 h 1123426"/>
                  <a:gd name="connsiteX2" fmla="*/ 6211454 w 11277781"/>
                  <a:gd name="connsiteY2" fmla="*/ 310 h 1123426"/>
                  <a:gd name="connsiteX3" fmla="*/ 11277781 w 11277781"/>
                  <a:gd name="connsiteY3" fmla="*/ 650785 h 1123426"/>
                  <a:gd name="connsiteX4" fmla="*/ 11241492 w 11277781"/>
                  <a:gd name="connsiteY4" fmla="*/ 1117567 h 1123426"/>
                  <a:gd name="connsiteX5" fmla="*/ 6067385 w 11277781"/>
                  <a:gd name="connsiteY5" fmla="*/ 520627 h 1123426"/>
                  <a:gd name="connsiteX6" fmla="*/ 6053513 w 11277781"/>
                  <a:gd name="connsiteY6" fmla="*/ 537440 h 1123426"/>
                  <a:gd name="connsiteX7" fmla="*/ 5639583 w 11277781"/>
                  <a:gd name="connsiteY7" fmla="*/ 708895 h 1123426"/>
                  <a:gd name="connsiteX8" fmla="*/ 5225653 w 11277781"/>
                  <a:gd name="connsiteY8" fmla="*/ 537439 h 1123426"/>
                  <a:gd name="connsiteX9" fmla="*/ 5216074 w 11277781"/>
                  <a:gd name="connsiteY9" fmla="*/ 525831 h 1123426"/>
                  <a:gd name="connsiteX10" fmla="*/ 36288 w 11277781"/>
                  <a:gd name="connsiteY10" fmla="*/ 1123426 h 1123426"/>
                  <a:gd name="connsiteX11" fmla="*/ 0 w 11277781"/>
                  <a:gd name="connsiteY11" fmla="*/ 656644 h 1123426"/>
                  <a:gd name="connsiteX12" fmla="*/ 5066021 w 11277781"/>
                  <a:gd name="connsiteY12" fmla="*/ 6209 h 1123426"/>
                  <a:gd name="connsiteX13" fmla="*/ 5066089 w 11277781"/>
                  <a:gd name="connsiteY13" fmla="*/ 5533 h 1123426"/>
                  <a:gd name="connsiteX14" fmla="*/ 5067733 w 11277781"/>
                  <a:gd name="connsiteY14" fmla="*/ 0 h 112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77781" h="1123426">
                    <a:moveTo>
                      <a:pt x="5067733" y="0"/>
                    </a:moveTo>
                    <a:lnTo>
                      <a:pt x="6211358" y="0"/>
                    </a:lnTo>
                    <a:lnTo>
                      <a:pt x="6211454" y="310"/>
                    </a:lnTo>
                    <a:lnTo>
                      <a:pt x="11277781" y="650785"/>
                    </a:lnTo>
                    <a:cubicBezTo>
                      <a:pt x="11265684" y="806380"/>
                      <a:pt x="11257661" y="961973"/>
                      <a:pt x="11241492" y="1117567"/>
                    </a:cubicBezTo>
                    <a:lnTo>
                      <a:pt x="6067385" y="520627"/>
                    </a:lnTo>
                    <a:lnTo>
                      <a:pt x="6053513" y="537440"/>
                    </a:lnTo>
                    <a:cubicBezTo>
                      <a:pt x="5947579" y="643373"/>
                      <a:pt x="5801232" y="708895"/>
                      <a:pt x="5639583" y="708895"/>
                    </a:cubicBezTo>
                    <a:cubicBezTo>
                      <a:pt x="5477932" y="708895"/>
                      <a:pt x="5331586" y="643373"/>
                      <a:pt x="5225653" y="537439"/>
                    </a:cubicBezTo>
                    <a:lnTo>
                      <a:pt x="5216074" y="525831"/>
                    </a:lnTo>
                    <a:lnTo>
                      <a:pt x="36288" y="1123426"/>
                    </a:lnTo>
                    <a:cubicBezTo>
                      <a:pt x="20119" y="967832"/>
                      <a:pt x="12096" y="812239"/>
                      <a:pt x="0" y="656644"/>
                    </a:cubicBezTo>
                    <a:lnTo>
                      <a:pt x="5066021" y="6209"/>
                    </a:lnTo>
                    <a:lnTo>
                      <a:pt x="5066089" y="5533"/>
                    </a:lnTo>
                    <a:lnTo>
                      <a:pt x="5067733" y="0"/>
                    </a:lnTo>
                    <a:close/>
                  </a:path>
                </a:pathLst>
              </a:custGeom>
              <a:solidFill>
                <a:srgbClr val="637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2210D665-D625-14AF-098A-28E960D691B3}"/>
              </a:ext>
            </a:extLst>
          </p:cNvPr>
          <p:cNvSpPr/>
          <p:nvPr/>
        </p:nvSpPr>
        <p:spPr>
          <a:xfrm>
            <a:off x="609233" y="7202551"/>
            <a:ext cx="756782" cy="7567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C2D51B9-260F-16CB-881E-6D73A58F9E69}"/>
              </a:ext>
            </a:extLst>
          </p:cNvPr>
          <p:cNvSpPr/>
          <p:nvPr/>
        </p:nvSpPr>
        <p:spPr>
          <a:xfrm rot="4921500">
            <a:off x="13523962" y="-234236"/>
            <a:ext cx="1084491" cy="10844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1709DD7-F913-E40A-3D21-DEC71524131C}"/>
              </a:ext>
            </a:extLst>
          </p:cNvPr>
          <p:cNvSpPr/>
          <p:nvPr/>
        </p:nvSpPr>
        <p:spPr>
          <a:xfrm>
            <a:off x="2698208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58EDDA-AB27-535A-A30F-174089D270D0}"/>
              </a:ext>
            </a:extLst>
          </p:cNvPr>
          <p:cNvSpPr/>
          <p:nvPr/>
        </p:nvSpPr>
        <p:spPr>
          <a:xfrm>
            <a:off x="2371101" y="163984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81F92E-0F2A-9AAD-144F-9CDB569F8543}"/>
              </a:ext>
            </a:extLst>
          </p:cNvPr>
          <p:cNvSpPr/>
          <p:nvPr/>
        </p:nvSpPr>
        <p:spPr>
          <a:xfrm>
            <a:off x="371083" y="138951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5C0D51-363C-045A-C754-D91C751335BF}"/>
              </a:ext>
            </a:extLst>
          </p:cNvPr>
          <p:cNvSpPr/>
          <p:nvPr/>
        </p:nvSpPr>
        <p:spPr>
          <a:xfrm>
            <a:off x="682167" y="364260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3A7182-ADB2-F2B5-CAFD-03DDC5648B67}"/>
              </a:ext>
            </a:extLst>
          </p:cNvPr>
          <p:cNvSpPr/>
          <p:nvPr/>
        </p:nvSpPr>
        <p:spPr>
          <a:xfrm>
            <a:off x="3312498" y="4019207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A8D44F-5452-57FF-CE72-F5BB2111F3B0}"/>
              </a:ext>
            </a:extLst>
          </p:cNvPr>
          <p:cNvSpPr/>
          <p:nvPr/>
        </p:nvSpPr>
        <p:spPr>
          <a:xfrm>
            <a:off x="2134461" y="302479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76F5BD-4BF6-15B4-C0B4-ED4BD39B55B7}"/>
              </a:ext>
            </a:extLst>
          </p:cNvPr>
          <p:cNvSpPr/>
          <p:nvPr/>
        </p:nvSpPr>
        <p:spPr>
          <a:xfrm>
            <a:off x="1204747" y="636633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8509BBE-C7A7-0758-908E-A81004DC573C}"/>
              </a:ext>
            </a:extLst>
          </p:cNvPr>
          <p:cNvSpPr/>
          <p:nvPr/>
        </p:nvSpPr>
        <p:spPr>
          <a:xfrm>
            <a:off x="1512458" y="504378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CF8587A-74A9-BDB2-7C1F-ABD5FD2D651A}"/>
              </a:ext>
            </a:extLst>
          </p:cNvPr>
          <p:cNvSpPr/>
          <p:nvPr/>
        </p:nvSpPr>
        <p:spPr>
          <a:xfrm>
            <a:off x="4022879" y="570802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E7F7CFA-6EE4-96C1-888D-E65F86948678}"/>
              </a:ext>
            </a:extLst>
          </p:cNvPr>
          <p:cNvSpPr/>
          <p:nvPr/>
        </p:nvSpPr>
        <p:spPr>
          <a:xfrm>
            <a:off x="5716367" y="5429736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016B59-188E-D635-BDE9-E14773DBA70C}"/>
              </a:ext>
            </a:extLst>
          </p:cNvPr>
          <p:cNvSpPr/>
          <p:nvPr/>
        </p:nvSpPr>
        <p:spPr>
          <a:xfrm>
            <a:off x="7463612" y="48334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F3785A0-5C34-451F-4C58-1999F771ABD5}"/>
              </a:ext>
            </a:extLst>
          </p:cNvPr>
          <p:cNvSpPr/>
          <p:nvPr/>
        </p:nvSpPr>
        <p:spPr>
          <a:xfrm>
            <a:off x="11664591" y="31988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3F3DBE-3F74-5FE9-975A-D11040C28316}"/>
              </a:ext>
            </a:extLst>
          </p:cNvPr>
          <p:cNvSpPr/>
          <p:nvPr/>
        </p:nvSpPr>
        <p:spPr>
          <a:xfrm>
            <a:off x="5195250" y="30800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396CA9-BCA7-81D4-CBF3-82E72C7BF697}"/>
              </a:ext>
            </a:extLst>
          </p:cNvPr>
          <p:cNvSpPr/>
          <p:nvPr/>
        </p:nvSpPr>
        <p:spPr>
          <a:xfrm>
            <a:off x="5368120" y="390363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9C8897-4167-D52E-26F9-C120526F6773}"/>
              </a:ext>
            </a:extLst>
          </p:cNvPr>
          <p:cNvSpPr/>
          <p:nvPr/>
        </p:nvSpPr>
        <p:spPr>
          <a:xfrm>
            <a:off x="2103948" y="203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A37C5A9-97EB-792C-5FF4-0E0A1E65FBF6}"/>
              </a:ext>
            </a:extLst>
          </p:cNvPr>
          <p:cNvSpPr/>
          <p:nvPr/>
        </p:nvSpPr>
        <p:spPr>
          <a:xfrm>
            <a:off x="4609112" y="249582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9C2DD9-0037-3AE8-D2B7-30A03B00C3FB}"/>
              </a:ext>
            </a:extLst>
          </p:cNvPr>
          <p:cNvSpPr/>
          <p:nvPr/>
        </p:nvSpPr>
        <p:spPr>
          <a:xfrm>
            <a:off x="11411287" y="36118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2D963AA-956A-3AD5-26F6-85DC14AB4502}"/>
              </a:ext>
            </a:extLst>
          </p:cNvPr>
          <p:cNvSpPr/>
          <p:nvPr/>
        </p:nvSpPr>
        <p:spPr>
          <a:xfrm>
            <a:off x="8267220" y="188121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79910E6-7BCF-9644-415B-7C0323105DF0}"/>
              </a:ext>
            </a:extLst>
          </p:cNvPr>
          <p:cNvSpPr/>
          <p:nvPr/>
        </p:nvSpPr>
        <p:spPr>
          <a:xfrm>
            <a:off x="8937780" y="10277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A57366-DBB2-2632-B014-4944935EFA21}"/>
              </a:ext>
            </a:extLst>
          </p:cNvPr>
          <p:cNvSpPr/>
          <p:nvPr/>
        </p:nvSpPr>
        <p:spPr>
          <a:xfrm>
            <a:off x="4151406" y="155822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F6D597-9D72-D305-DFDA-B217F6DB5C81}"/>
              </a:ext>
            </a:extLst>
          </p:cNvPr>
          <p:cNvSpPr/>
          <p:nvPr/>
        </p:nvSpPr>
        <p:spPr>
          <a:xfrm>
            <a:off x="9848497" y="386334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00B2ECB-1888-B507-1A59-24C09DEA978D}"/>
              </a:ext>
            </a:extLst>
          </p:cNvPr>
          <p:cNvSpPr/>
          <p:nvPr/>
        </p:nvSpPr>
        <p:spPr>
          <a:xfrm>
            <a:off x="9406953" y="64620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9D5A05E-1E06-5DBC-F4EE-65837AD90CD8}"/>
              </a:ext>
            </a:extLst>
          </p:cNvPr>
          <p:cNvSpPr/>
          <p:nvPr/>
        </p:nvSpPr>
        <p:spPr>
          <a:xfrm>
            <a:off x="8712156" y="51565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BB22369-A72C-4B79-D413-AA693A09BE6D}"/>
              </a:ext>
            </a:extLst>
          </p:cNvPr>
          <p:cNvSpPr/>
          <p:nvPr/>
        </p:nvSpPr>
        <p:spPr>
          <a:xfrm>
            <a:off x="8878719" y="324519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D88BE5-34C5-FA31-C6F6-49AD9D6584FF}"/>
              </a:ext>
            </a:extLst>
          </p:cNvPr>
          <p:cNvSpPr/>
          <p:nvPr/>
        </p:nvSpPr>
        <p:spPr>
          <a:xfrm>
            <a:off x="10598695" y="2216793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CD1A104-1B22-9E1A-2CC9-92F4EE548EA1}"/>
              </a:ext>
            </a:extLst>
          </p:cNvPr>
          <p:cNvSpPr/>
          <p:nvPr/>
        </p:nvSpPr>
        <p:spPr>
          <a:xfrm>
            <a:off x="11204157" y="641205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600AA83-1AEA-74BD-C170-AC4DCF52F9DD}"/>
              </a:ext>
            </a:extLst>
          </p:cNvPr>
          <p:cNvSpPr/>
          <p:nvPr/>
        </p:nvSpPr>
        <p:spPr>
          <a:xfrm>
            <a:off x="6429636" y="64311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46DE723-DE0E-9EF8-440B-1774C0621ABD}"/>
              </a:ext>
            </a:extLst>
          </p:cNvPr>
          <p:cNvSpPr/>
          <p:nvPr/>
        </p:nvSpPr>
        <p:spPr>
          <a:xfrm>
            <a:off x="6641903" y="218877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FDC5CC-BFE7-4DBF-B017-FB982C73E576}"/>
              </a:ext>
            </a:extLst>
          </p:cNvPr>
          <p:cNvSpPr/>
          <p:nvPr/>
        </p:nvSpPr>
        <p:spPr>
          <a:xfrm rot="10633710">
            <a:off x="4239266" y="7154581"/>
            <a:ext cx="927934" cy="927934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8476D-63DE-2EAE-68C3-DE8F3DCE5C78}"/>
              </a:ext>
            </a:extLst>
          </p:cNvPr>
          <p:cNvSpPr/>
          <p:nvPr/>
        </p:nvSpPr>
        <p:spPr>
          <a:xfrm rot="10135413">
            <a:off x="13455037" y="3601942"/>
            <a:ext cx="1033815" cy="1033815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230BC717-A3AC-0E41-0FA0-788AFA574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3710">
            <a:off x="4484790" y="7400105"/>
            <a:ext cx="436887" cy="436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C13662F-B836-3CB1-752C-F364359A9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35413">
            <a:off x="13657911" y="3802053"/>
            <a:ext cx="617406" cy="617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A5A9EDA-710E-C62F-FFA9-451442094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90838">
            <a:off x="12590690" y="6902353"/>
            <a:ext cx="674581" cy="600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57D811E-77CF-2BDD-F127-88BDA8A7732E}"/>
              </a:ext>
            </a:extLst>
          </p:cNvPr>
          <p:cNvSpPr txBox="1"/>
          <p:nvPr/>
        </p:nvSpPr>
        <p:spPr>
          <a:xfrm>
            <a:off x="4999257" y="-1418357"/>
            <a:ext cx="23038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INDEX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4355A48-DF4C-BB77-CECA-700E0CC55632}"/>
              </a:ext>
            </a:extLst>
          </p:cNvPr>
          <p:cNvSpPr/>
          <p:nvPr/>
        </p:nvSpPr>
        <p:spPr>
          <a:xfrm>
            <a:off x="11001877" y="-1497922"/>
            <a:ext cx="9666620" cy="9666620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19E1E9-E221-4106-4F82-818524C4F8E1}"/>
              </a:ext>
            </a:extLst>
          </p:cNvPr>
          <p:cNvSpPr/>
          <p:nvPr/>
        </p:nvSpPr>
        <p:spPr>
          <a:xfrm>
            <a:off x="11980034" y="-180012"/>
            <a:ext cx="7218023" cy="7218023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  <a:prstDash val="dash"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A6CE6F7-2A6C-439C-6199-53AC79C4282C}"/>
              </a:ext>
            </a:extLst>
          </p:cNvPr>
          <p:cNvSpPr/>
          <p:nvPr/>
        </p:nvSpPr>
        <p:spPr>
          <a:xfrm>
            <a:off x="14240315" y="1351337"/>
            <a:ext cx="4155327" cy="4155327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993CE3-74C5-D121-0C66-35D5397ED01A}"/>
              </a:ext>
            </a:extLst>
          </p:cNvPr>
          <p:cNvSpPr/>
          <p:nvPr/>
        </p:nvSpPr>
        <p:spPr>
          <a:xfrm>
            <a:off x="10622376" y="3637000"/>
            <a:ext cx="797658" cy="79765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ACDE72-17CD-33BA-F6EC-9B82D3564F98}"/>
              </a:ext>
            </a:extLst>
          </p:cNvPr>
          <p:cNvSpPr/>
          <p:nvPr/>
        </p:nvSpPr>
        <p:spPr>
          <a:xfrm>
            <a:off x="11176720" y="5152917"/>
            <a:ext cx="797658" cy="79765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1902C8E-E80D-37AF-604D-94D52524E7D6}"/>
              </a:ext>
            </a:extLst>
          </p:cNvPr>
          <p:cNvSpPr/>
          <p:nvPr/>
        </p:nvSpPr>
        <p:spPr>
          <a:xfrm>
            <a:off x="10565274" y="2022670"/>
            <a:ext cx="898472" cy="898472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1AFA9-403D-AE06-F0CE-3A3244FF1C0F}"/>
              </a:ext>
            </a:extLst>
          </p:cNvPr>
          <p:cNvSpPr/>
          <p:nvPr/>
        </p:nvSpPr>
        <p:spPr>
          <a:xfrm>
            <a:off x="105695" y="-1634891"/>
            <a:ext cx="1084568" cy="1084568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82D1B6B-2940-E3AE-C90D-C990F1F6E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885">
            <a:off x="10700863" y="2156506"/>
            <a:ext cx="659944" cy="596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FA0F001-4368-9A7E-46D6-506713589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005" y="3732016"/>
            <a:ext cx="754289" cy="634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F73F3A6-B239-B543-7283-DE6ACB054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24" y="5248408"/>
            <a:ext cx="607451" cy="606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E92DE9D-884E-9C84-F55A-161405A1A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9352">
            <a:off x="193624" y="-1471423"/>
            <a:ext cx="895775" cy="694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839AAF7-6013-341C-1A18-8E0A84623D1B}"/>
              </a:ext>
            </a:extLst>
          </p:cNvPr>
          <p:cNvSpPr/>
          <p:nvPr/>
        </p:nvSpPr>
        <p:spPr>
          <a:xfrm>
            <a:off x="362953" y="262170"/>
            <a:ext cx="1439787" cy="583300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B1344"/>
                </a:solidFill>
                <a:latin typeface="Arial Narrow" panose="020B0606020202030204" pitchFamily="34" charset="0"/>
              </a:rPr>
              <a:t>Portfolio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985AB1F-9186-0721-B878-BC85826DFD4B}"/>
              </a:ext>
            </a:extLst>
          </p:cNvPr>
          <p:cNvSpPr/>
          <p:nvPr/>
        </p:nvSpPr>
        <p:spPr>
          <a:xfrm>
            <a:off x="10632005" y="4353952"/>
            <a:ext cx="797659" cy="323155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CSS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A488A4-AE10-5190-6E49-B87C409FFAA3}"/>
              </a:ext>
            </a:extLst>
          </p:cNvPr>
          <p:cNvSpPr/>
          <p:nvPr/>
        </p:nvSpPr>
        <p:spPr>
          <a:xfrm>
            <a:off x="11067708" y="5882513"/>
            <a:ext cx="896388" cy="369488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JavaScript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2EDA5D-9F5A-190A-0D4C-CC8F996C877F}"/>
              </a:ext>
            </a:extLst>
          </p:cNvPr>
          <p:cNvSpPr/>
          <p:nvPr/>
        </p:nvSpPr>
        <p:spPr>
          <a:xfrm>
            <a:off x="10496594" y="2888277"/>
            <a:ext cx="1032586" cy="478601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Client Server Architecture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00409F-2E91-764A-0C17-17ED332E0A5A}"/>
              </a:ext>
            </a:extLst>
          </p:cNvPr>
          <p:cNvSpPr/>
          <p:nvPr/>
        </p:nvSpPr>
        <p:spPr>
          <a:xfrm>
            <a:off x="7783093" y="408324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C717CDF2-56C9-A73D-3931-7E5B4C6A84FB}"/>
              </a:ext>
            </a:extLst>
          </p:cNvPr>
          <p:cNvSpPr txBox="1"/>
          <p:nvPr/>
        </p:nvSpPr>
        <p:spPr>
          <a:xfrm>
            <a:off x="1888216" y="261195"/>
            <a:ext cx="205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Build-A-Blog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125480-9048-A736-F9BC-E1012C8CD349}"/>
              </a:ext>
            </a:extLst>
          </p:cNvPr>
          <p:cNvSpPr/>
          <p:nvPr/>
        </p:nvSpPr>
        <p:spPr>
          <a:xfrm>
            <a:off x="2522591" y="608828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DFDFC7-0531-A996-CBE2-5D7DD9B6E1A9}"/>
              </a:ext>
            </a:extLst>
          </p:cNvPr>
          <p:cNvSpPr/>
          <p:nvPr/>
        </p:nvSpPr>
        <p:spPr>
          <a:xfrm>
            <a:off x="10308605" y="546081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A45D5B7-9BB7-545A-1507-8DC532F9897E}"/>
              </a:ext>
            </a:extLst>
          </p:cNvPr>
          <p:cNvSpPr/>
          <p:nvPr/>
        </p:nvSpPr>
        <p:spPr>
          <a:xfrm>
            <a:off x="9750952" y="161123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3DB9DE-E42E-615A-B59C-A593B9065FF1}"/>
              </a:ext>
            </a:extLst>
          </p:cNvPr>
          <p:cNvSpPr/>
          <p:nvPr/>
        </p:nvSpPr>
        <p:spPr>
          <a:xfrm>
            <a:off x="648651" y="216591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259314-B5B9-F206-47F6-9B11889E9513}"/>
              </a:ext>
            </a:extLst>
          </p:cNvPr>
          <p:cNvSpPr/>
          <p:nvPr/>
        </p:nvSpPr>
        <p:spPr>
          <a:xfrm rot="2483779">
            <a:off x="11016398" y="340567"/>
            <a:ext cx="1086302" cy="1086302"/>
          </a:xfrm>
          <a:prstGeom prst="ellipse">
            <a:avLst/>
          </a:prstGeom>
          <a:solidFill>
            <a:srgbClr val="1B1344"/>
          </a:solidFill>
          <a:ln w="25400">
            <a:solidFill>
              <a:schemeClr val="bg1">
                <a:alpha val="2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D9270A74-CCDB-D86A-715F-0B730A2B16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3779">
            <a:off x="11211129" y="510229"/>
            <a:ext cx="730115" cy="730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DABD387-15FE-4198-7E95-89FB818F4238}"/>
              </a:ext>
            </a:extLst>
          </p:cNvPr>
          <p:cNvSpPr/>
          <p:nvPr/>
        </p:nvSpPr>
        <p:spPr>
          <a:xfrm>
            <a:off x="11060938" y="1273072"/>
            <a:ext cx="1073380" cy="346351"/>
          </a:xfrm>
          <a:prstGeom prst="roundRect">
            <a:avLst>
              <a:gd name="adj" fmla="val 206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B1344"/>
                </a:solidFill>
                <a:latin typeface="Arial Narrow" panose="020B0606020202030204" pitchFamily="34" charset="0"/>
              </a:rPr>
              <a:t>What is Web </a:t>
            </a:r>
            <a:r>
              <a:rPr lang="en-US" sz="1200" dirty="0" err="1">
                <a:solidFill>
                  <a:srgbClr val="1B1344"/>
                </a:solidFill>
                <a:latin typeface="Arial Narrow" panose="020B0606020202030204" pitchFamily="34" charset="0"/>
              </a:rPr>
              <a:t>Devolpment</a:t>
            </a:r>
            <a:endParaRPr lang="en-US" sz="1200" dirty="0">
              <a:solidFill>
                <a:srgbClr val="1B1344"/>
              </a:solidFill>
              <a:latin typeface="Arial Narrow" panose="020B0606020202030204" pitchFamily="34" charset="0"/>
            </a:endParaRPr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BB50C217-E196-0DDE-B228-BD714CDFE8E5}"/>
              </a:ext>
            </a:extLst>
          </p:cNvPr>
          <p:cNvSpPr/>
          <p:nvPr/>
        </p:nvSpPr>
        <p:spPr>
          <a:xfrm>
            <a:off x="4277180" y="4387215"/>
            <a:ext cx="160170" cy="160291"/>
          </a:xfrm>
          <a:custGeom>
            <a:avLst/>
            <a:gdLst>
              <a:gd name="connsiteX0" fmla="*/ 140019 w 248796"/>
              <a:gd name="connsiteY0" fmla="*/ 248984 h 248983"/>
              <a:gd name="connsiteX1" fmla="*/ 108777 w 248796"/>
              <a:gd name="connsiteY1" fmla="*/ 248984 h 248983"/>
              <a:gd name="connsiteX2" fmla="*/ 102681 w 248796"/>
              <a:gd name="connsiteY2" fmla="*/ 243269 h 248983"/>
              <a:gd name="connsiteX3" fmla="*/ 99633 w 248796"/>
              <a:gd name="connsiteY3" fmla="*/ 215551 h 248983"/>
              <a:gd name="connsiteX4" fmla="*/ 97157 w 248796"/>
              <a:gd name="connsiteY4" fmla="*/ 212884 h 248983"/>
              <a:gd name="connsiteX5" fmla="*/ 81726 w 248796"/>
              <a:gd name="connsiteY5" fmla="*/ 206597 h 248983"/>
              <a:gd name="connsiteX6" fmla="*/ 78202 w 248796"/>
              <a:gd name="connsiteY6" fmla="*/ 205930 h 248983"/>
              <a:gd name="connsiteX7" fmla="*/ 55151 w 248796"/>
              <a:gd name="connsiteY7" fmla="*/ 224504 h 248983"/>
              <a:gd name="connsiteX8" fmla="*/ 46484 w 248796"/>
              <a:gd name="connsiteY8" fmla="*/ 222695 h 248983"/>
              <a:gd name="connsiteX9" fmla="*/ 26386 w 248796"/>
              <a:gd name="connsiteY9" fmla="*/ 202597 h 248983"/>
              <a:gd name="connsiteX10" fmla="*/ 24576 w 248796"/>
              <a:gd name="connsiteY10" fmla="*/ 193834 h 248983"/>
              <a:gd name="connsiteX11" fmla="*/ 43055 w 248796"/>
              <a:gd name="connsiteY11" fmla="*/ 170783 h 248983"/>
              <a:gd name="connsiteX12" fmla="*/ 42388 w 248796"/>
              <a:gd name="connsiteY12" fmla="*/ 167354 h 248983"/>
              <a:gd name="connsiteX13" fmla="*/ 36006 w 248796"/>
              <a:gd name="connsiteY13" fmla="*/ 151924 h 248983"/>
              <a:gd name="connsiteX14" fmla="*/ 33435 w 248796"/>
              <a:gd name="connsiteY14" fmla="*/ 149447 h 248983"/>
              <a:gd name="connsiteX15" fmla="*/ 5621 w 248796"/>
              <a:gd name="connsiteY15" fmla="*/ 146399 h 248983"/>
              <a:gd name="connsiteX16" fmla="*/ 2 w 248796"/>
              <a:gd name="connsiteY16" fmla="*/ 140208 h 248983"/>
              <a:gd name="connsiteX17" fmla="*/ 2 w 248796"/>
              <a:gd name="connsiteY17" fmla="*/ 109061 h 248983"/>
              <a:gd name="connsiteX18" fmla="*/ 5241 w 248796"/>
              <a:gd name="connsiteY18" fmla="*/ 102965 h 248983"/>
              <a:gd name="connsiteX19" fmla="*/ 33815 w 248796"/>
              <a:gd name="connsiteY19" fmla="*/ 99822 h 248983"/>
              <a:gd name="connsiteX20" fmla="*/ 35720 w 248796"/>
              <a:gd name="connsiteY20" fmla="*/ 98298 h 248983"/>
              <a:gd name="connsiteX21" fmla="*/ 43150 w 248796"/>
              <a:gd name="connsiteY21" fmla="*/ 80486 h 248983"/>
              <a:gd name="connsiteX22" fmla="*/ 41816 w 248796"/>
              <a:gd name="connsiteY22" fmla="*/ 76962 h 248983"/>
              <a:gd name="connsiteX23" fmla="*/ 25814 w 248796"/>
              <a:gd name="connsiteY23" fmla="*/ 56960 h 248983"/>
              <a:gd name="connsiteX24" fmla="*/ 24957 w 248796"/>
              <a:gd name="connsiteY24" fmla="*/ 48196 h 248983"/>
              <a:gd name="connsiteX25" fmla="*/ 47817 w 248796"/>
              <a:gd name="connsiteY25" fmla="*/ 25146 h 248983"/>
              <a:gd name="connsiteX26" fmla="*/ 56580 w 248796"/>
              <a:gd name="connsiteY26" fmla="*/ 25908 h 248983"/>
              <a:gd name="connsiteX27" fmla="*/ 76583 w 248796"/>
              <a:gd name="connsiteY27" fmla="*/ 42005 h 248983"/>
              <a:gd name="connsiteX28" fmla="*/ 80202 w 248796"/>
              <a:gd name="connsiteY28" fmla="*/ 43339 h 248983"/>
              <a:gd name="connsiteX29" fmla="*/ 97919 w 248796"/>
              <a:gd name="connsiteY29" fmla="*/ 35909 h 248983"/>
              <a:gd name="connsiteX30" fmla="*/ 99443 w 248796"/>
              <a:gd name="connsiteY30" fmla="*/ 33909 h 248983"/>
              <a:gd name="connsiteX31" fmla="*/ 102586 w 248796"/>
              <a:gd name="connsiteY31" fmla="*/ 5334 h 248983"/>
              <a:gd name="connsiteX32" fmla="*/ 108682 w 248796"/>
              <a:gd name="connsiteY32" fmla="*/ 0 h 248983"/>
              <a:gd name="connsiteX33" fmla="*/ 139924 w 248796"/>
              <a:gd name="connsiteY33" fmla="*/ 0 h 248983"/>
              <a:gd name="connsiteX34" fmla="*/ 146020 w 248796"/>
              <a:gd name="connsiteY34" fmla="*/ 5715 h 248983"/>
              <a:gd name="connsiteX35" fmla="*/ 149068 w 248796"/>
              <a:gd name="connsiteY35" fmla="*/ 33528 h 248983"/>
              <a:gd name="connsiteX36" fmla="*/ 151544 w 248796"/>
              <a:gd name="connsiteY36" fmla="*/ 36100 h 248983"/>
              <a:gd name="connsiteX37" fmla="*/ 166975 w 248796"/>
              <a:gd name="connsiteY37" fmla="*/ 42482 h 248983"/>
              <a:gd name="connsiteX38" fmla="*/ 170499 w 248796"/>
              <a:gd name="connsiteY38" fmla="*/ 43053 h 248983"/>
              <a:gd name="connsiteX39" fmla="*/ 193645 w 248796"/>
              <a:gd name="connsiteY39" fmla="*/ 24479 h 248983"/>
              <a:gd name="connsiteX40" fmla="*/ 202313 w 248796"/>
              <a:gd name="connsiteY40" fmla="*/ 26384 h 248983"/>
              <a:gd name="connsiteX41" fmla="*/ 222410 w 248796"/>
              <a:gd name="connsiteY41" fmla="*/ 46482 h 248983"/>
              <a:gd name="connsiteX42" fmla="*/ 224220 w 248796"/>
              <a:gd name="connsiteY42" fmla="*/ 55150 h 248983"/>
              <a:gd name="connsiteX43" fmla="*/ 205742 w 248796"/>
              <a:gd name="connsiteY43" fmla="*/ 78200 h 248983"/>
              <a:gd name="connsiteX44" fmla="*/ 206408 w 248796"/>
              <a:gd name="connsiteY44" fmla="*/ 81629 h 248983"/>
              <a:gd name="connsiteX45" fmla="*/ 212790 w 248796"/>
              <a:gd name="connsiteY45" fmla="*/ 97060 h 248983"/>
              <a:gd name="connsiteX46" fmla="*/ 215362 w 248796"/>
              <a:gd name="connsiteY46" fmla="*/ 99631 h 248983"/>
              <a:gd name="connsiteX47" fmla="*/ 243175 w 248796"/>
              <a:gd name="connsiteY47" fmla="*/ 102679 h 248983"/>
              <a:gd name="connsiteX48" fmla="*/ 248795 w 248796"/>
              <a:gd name="connsiteY48" fmla="*/ 108776 h 248983"/>
              <a:gd name="connsiteX49" fmla="*/ 248795 w 248796"/>
              <a:gd name="connsiteY49" fmla="*/ 139922 h 248983"/>
              <a:gd name="connsiteX50" fmla="*/ 243556 w 248796"/>
              <a:gd name="connsiteY50" fmla="*/ 146018 h 248983"/>
              <a:gd name="connsiteX51" fmla="*/ 214981 w 248796"/>
              <a:gd name="connsiteY51" fmla="*/ 149162 h 248983"/>
              <a:gd name="connsiteX52" fmla="*/ 213076 w 248796"/>
              <a:gd name="connsiteY52" fmla="*/ 150686 h 248983"/>
              <a:gd name="connsiteX53" fmla="*/ 205647 w 248796"/>
              <a:gd name="connsiteY53" fmla="*/ 168497 h 248983"/>
              <a:gd name="connsiteX54" fmla="*/ 206980 w 248796"/>
              <a:gd name="connsiteY54" fmla="*/ 172021 h 248983"/>
              <a:gd name="connsiteX55" fmla="*/ 222982 w 248796"/>
              <a:gd name="connsiteY55" fmla="*/ 192119 h 248983"/>
              <a:gd name="connsiteX56" fmla="*/ 223839 w 248796"/>
              <a:gd name="connsiteY56" fmla="*/ 200883 h 248983"/>
              <a:gd name="connsiteX57" fmla="*/ 200884 w 248796"/>
              <a:gd name="connsiteY57" fmla="*/ 224504 h 248983"/>
              <a:gd name="connsiteX58" fmla="*/ 192121 w 248796"/>
              <a:gd name="connsiteY58" fmla="*/ 223647 h 248983"/>
              <a:gd name="connsiteX59" fmla="*/ 172119 w 248796"/>
              <a:gd name="connsiteY59" fmla="*/ 207550 h 248983"/>
              <a:gd name="connsiteX60" fmla="*/ 168499 w 248796"/>
              <a:gd name="connsiteY60" fmla="*/ 206312 h 248983"/>
              <a:gd name="connsiteX61" fmla="*/ 150783 w 248796"/>
              <a:gd name="connsiteY61" fmla="*/ 213646 h 248983"/>
              <a:gd name="connsiteX62" fmla="*/ 149163 w 248796"/>
              <a:gd name="connsiteY62" fmla="*/ 215646 h 248983"/>
              <a:gd name="connsiteX63" fmla="*/ 146115 w 248796"/>
              <a:gd name="connsiteY63" fmla="*/ 244221 h 248983"/>
              <a:gd name="connsiteX64" fmla="*/ 140019 w 248796"/>
              <a:gd name="connsiteY64" fmla="*/ 248984 h 248983"/>
              <a:gd name="connsiteX65" fmla="*/ 78869 w 248796"/>
              <a:gd name="connsiteY65" fmla="*/ 201359 h 248983"/>
              <a:gd name="connsiteX66" fmla="*/ 83917 w 248796"/>
              <a:gd name="connsiteY66" fmla="*/ 202597 h 248983"/>
              <a:gd name="connsiteX67" fmla="*/ 98490 w 248796"/>
              <a:gd name="connsiteY67" fmla="*/ 208598 h 248983"/>
              <a:gd name="connsiteX68" fmla="*/ 104300 w 248796"/>
              <a:gd name="connsiteY68" fmla="*/ 215265 h 248983"/>
              <a:gd name="connsiteX69" fmla="*/ 107444 w 248796"/>
              <a:gd name="connsiteY69" fmla="*/ 243078 h 248983"/>
              <a:gd name="connsiteX70" fmla="*/ 108777 w 248796"/>
              <a:gd name="connsiteY70" fmla="*/ 244507 h 248983"/>
              <a:gd name="connsiteX71" fmla="*/ 140019 w 248796"/>
              <a:gd name="connsiteY71" fmla="*/ 244507 h 248983"/>
              <a:gd name="connsiteX72" fmla="*/ 141353 w 248796"/>
              <a:gd name="connsiteY72" fmla="*/ 243459 h 248983"/>
              <a:gd name="connsiteX73" fmla="*/ 144496 w 248796"/>
              <a:gd name="connsiteY73" fmla="*/ 214884 h 248983"/>
              <a:gd name="connsiteX74" fmla="*/ 149449 w 248796"/>
              <a:gd name="connsiteY74" fmla="*/ 208883 h 248983"/>
              <a:gd name="connsiteX75" fmla="*/ 166308 w 248796"/>
              <a:gd name="connsiteY75" fmla="*/ 201835 h 248983"/>
              <a:gd name="connsiteX76" fmla="*/ 175071 w 248796"/>
              <a:gd name="connsiteY76" fmla="*/ 203645 h 248983"/>
              <a:gd name="connsiteX77" fmla="*/ 195074 w 248796"/>
              <a:gd name="connsiteY77" fmla="*/ 219742 h 248983"/>
              <a:gd name="connsiteX78" fmla="*/ 197741 w 248796"/>
              <a:gd name="connsiteY78" fmla="*/ 220789 h 248983"/>
              <a:gd name="connsiteX79" fmla="*/ 220505 w 248796"/>
              <a:gd name="connsiteY79" fmla="*/ 197929 h 248983"/>
              <a:gd name="connsiteX80" fmla="*/ 219267 w 248796"/>
              <a:gd name="connsiteY80" fmla="*/ 195548 h 248983"/>
              <a:gd name="connsiteX81" fmla="*/ 203265 w 248796"/>
              <a:gd name="connsiteY81" fmla="*/ 175451 h 248983"/>
              <a:gd name="connsiteX82" fmla="*/ 201455 w 248796"/>
              <a:gd name="connsiteY82" fmla="*/ 166688 h 248983"/>
              <a:gd name="connsiteX83" fmla="*/ 208504 w 248796"/>
              <a:gd name="connsiteY83" fmla="*/ 149828 h 248983"/>
              <a:gd name="connsiteX84" fmla="*/ 214505 w 248796"/>
              <a:gd name="connsiteY84" fmla="*/ 144971 h 248983"/>
              <a:gd name="connsiteX85" fmla="*/ 243080 w 248796"/>
              <a:gd name="connsiteY85" fmla="*/ 141827 h 248983"/>
              <a:gd name="connsiteX86" fmla="*/ 244127 w 248796"/>
              <a:gd name="connsiteY86" fmla="*/ 140399 h 248983"/>
              <a:gd name="connsiteX87" fmla="*/ 244127 w 248796"/>
              <a:gd name="connsiteY87" fmla="*/ 109252 h 248983"/>
              <a:gd name="connsiteX88" fmla="*/ 242699 w 248796"/>
              <a:gd name="connsiteY88" fmla="*/ 107823 h 248983"/>
              <a:gd name="connsiteX89" fmla="*/ 214981 w 248796"/>
              <a:gd name="connsiteY89" fmla="*/ 104775 h 248983"/>
              <a:gd name="connsiteX90" fmla="*/ 208314 w 248796"/>
              <a:gd name="connsiteY90" fmla="*/ 98965 h 248983"/>
              <a:gd name="connsiteX91" fmla="*/ 202313 w 248796"/>
              <a:gd name="connsiteY91" fmla="*/ 84296 h 248983"/>
              <a:gd name="connsiteX92" fmla="*/ 202313 w 248796"/>
              <a:gd name="connsiteY92" fmla="*/ 75724 h 248983"/>
              <a:gd name="connsiteX93" fmla="*/ 220791 w 248796"/>
              <a:gd name="connsiteY93" fmla="*/ 52673 h 248983"/>
              <a:gd name="connsiteX94" fmla="*/ 219362 w 248796"/>
              <a:gd name="connsiteY94" fmla="*/ 50292 h 248983"/>
              <a:gd name="connsiteX95" fmla="*/ 199265 w 248796"/>
              <a:gd name="connsiteY95" fmla="*/ 30194 h 248983"/>
              <a:gd name="connsiteX96" fmla="*/ 196693 w 248796"/>
              <a:gd name="connsiteY96" fmla="*/ 28861 h 248983"/>
              <a:gd name="connsiteX97" fmla="*/ 173833 w 248796"/>
              <a:gd name="connsiteY97" fmla="*/ 47244 h 248983"/>
              <a:gd name="connsiteX98" fmla="*/ 165165 w 248796"/>
              <a:gd name="connsiteY98" fmla="*/ 47244 h 248983"/>
              <a:gd name="connsiteX99" fmla="*/ 150592 w 248796"/>
              <a:gd name="connsiteY99" fmla="*/ 41243 h 248983"/>
              <a:gd name="connsiteX100" fmla="*/ 144686 w 248796"/>
              <a:gd name="connsiteY100" fmla="*/ 34576 h 248983"/>
              <a:gd name="connsiteX101" fmla="*/ 141638 w 248796"/>
              <a:gd name="connsiteY101" fmla="*/ 6763 h 248983"/>
              <a:gd name="connsiteX102" fmla="*/ 140305 w 248796"/>
              <a:gd name="connsiteY102" fmla="*/ 5334 h 248983"/>
              <a:gd name="connsiteX103" fmla="*/ 108777 w 248796"/>
              <a:gd name="connsiteY103" fmla="*/ 5334 h 248983"/>
              <a:gd name="connsiteX104" fmla="*/ 107444 w 248796"/>
              <a:gd name="connsiteY104" fmla="*/ 6477 h 248983"/>
              <a:gd name="connsiteX105" fmla="*/ 104300 w 248796"/>
              <a:gd name="connsiteY105" fmla="*/ 35052 h 248983"/>
              <a:gd name="connsiteX106" fmla="*/ 99348 w 248796"/>
              <a:gd name="connsiteY106" fmla="*/ 41053 h 248983"/>
              <a:gd name="connsiteX107" fmla="*/ 82488 w 248796"/>
              <a:gd name="connsiteY107" fmla="*/ 48101 h 248983"/>
              <a:gd name="connsiteX108" fmla="*/ 73725 w 248796"/>
              <a:gd name="connsiteY108" fmla="*/ 46291 h 248983"/>
              <a:gd name="connsiteX109" fmla="*/ 53723 w 248796"/>
              <a:gd name="connsiteY109" fmla="*/ 30194 h 248983"/>
              <a:gd name="connsiteX110" fmla="*/ 51056 w 248796"/>
              <a:gd name="connsiteY110" fmla="*/ 29147 h 248983"/>
              <a:gd name="connsiteX111" fmla="*/ 28767 w 248796"/>
              <a:gd name="connsiteY111" fmla="*/ 51435 h 248983"/>
              <a:gd name="connsiteX112" fmla="*/ 30005 w 248796"/>
              <a:gd name="connsiteY112" fmla="*/ 53912 h 248983"/>
              <a:gd name="connsiteX113" fmla="*/ 46007 w 248796"/>
              <a:gd name="connsiteY113" fmla="*/ 73914 h 248983"/>
              <a:gd name="connsiteX114" fmla="*/ 47817 w 248796"/>
              <a:gd name="connsiteY114" fmla="*/ 82677 h 248983"/>
              <a:gd name="connsiteX115" fmla="*/ 40769 w 248796"/>
              <a:gd name="connsiteY115" fmla="*/ 99536 h 248983"/>
              <a:gd name="connsiteX116" fmla="*/ 34768 w 248796"/>
              <a:gd name="connsiteY116" fmla="*/ 104489 h 248983"/>
              <a:gd name="connsiteX117" fmla="*/ 6193 w 248796"/>
              <a:gd name="connsiteY117" fmla="*/ 107633 h 248983"/>
              <a:gd name="connsiteX118" fmla="*/ 5145 w 248796"/>
              <a:gd name="connsiteY118" fmla="*/ 108966 h 248983"/>
              <a:gd name="connsiteX119" fmla="*/ 5145 w 248796"/>
              <a:gd name="connsiteY119" fmla="*/ 140113 h 248983"/>
              <a:gd name="connsiteX120" fmla="*/ 6574 w 248796"/>
              <a:gd name="connsiteY120" fmla="*/ 141542 h 248983"/>
              <a:gd name="connsiteX121" fmla="*/ 34292 w 248796"/>
              <a:gd name="connsiteY121" fmla="*/ 144589 h 248983"/>
              <a:gd name="connsiteX122" fmla="*/ 40959 w 248796"/>
              <a:gd name="connsiteY122" fmla="*/ 150400 h 248983"/>
              <a:gd name="connsiteX123" fmla="*/ 46960 w 248796"/>
              <a:gd name="connsiteY123" fmla="*/ 165068 h 248983"/>
              <a:gd name="connsiteX124" fmla="*/ 46960 w 248796"/>
              <a:gd name="connsiteY124" fmla="*/ 173641 h 248983"/>
              <a:gd name="connsiteX125" fmla="*/ 28767 w 248796"/>
              <a:gd name="connsiteY125" fmla="*/ 196787 h 248983"/>
              <a:gd name="connsiteX126" fmla="*/ 30196 w 248796"/>
              <a:gd name="connsiteY126" fmla="*/ 199072 h 248983"/>
              <a:gd name="connsiteX127" fmla="*/ 50294 w 248796"/>
              <a:gd name="connsiteY127" fmla="*/ 219170 h 248983"/>
              <a:gd name="connsiteX128" fmla="*/ 52865 w 248796"/>
              <a:gd name="connsiteY128" fmla="*/ 220599 h 248983"/>
              <a:gd name="connsiteX129" fmla="*/ 75725 w 248796"/>
              <a:gd name="connsiteY129" fmla="*/ 202121 h 248983"/>
              <a:gd name="connsiteX130" fmla="*/ 78869 w 248796"/>
              <a:gd name="connsiteY130" fmla="*/ 201073 h 248983"/>
              <a:gd name="connsiteX131" fmla="*/ 124017 w 248796"/>
              <a:gd name="connsiteY131" fmla="*/ 179642 h 248983"/>
              <a:gd name="connsiteX132" fmla="*/ 68772 w 248796"/>
              <a:gd name="connsiteY132" fmla="*/ 124587 h 248983"/>
              <a:gd name="connsiteX133" fmla="*/ 123827 w 248796"/>
              <a:gd name="connsiteY133" fmla="*/ 69342 h 248983"/>
              <a:gd name="connsiteX134" fmla="*/ 179072 w 248796"/>
              <a:gd name="connsiteY134" fmla="*/ 124397 h 248983"/>
              <a:gd name="connsiteX135" fmla="*/ 179072 w 248796"/>
              <a:gd name="connsiteY135" fmla="*/ 124587 h 248983"/>
              <a:gd name="connsiteX136" fmla="*/ 124017 w 248796"/>
              <a:gd name="connsiteY136" fmla="*/ 179642 h 248983"/>
              <a:gd name="connsiteX137" fmla="*/ 124017 w 248796"/>
              <a:gd name="connsiteY137" fmla="*/ 74200 h 248983"/>
              <a:gd name="connsiteX138" fmla="*/ 73535 w 248796"/>
              <a:gd name="connsiteY138" fmla="*/ 124492 h 248983"/>
              <a:gd name="connsiteX139" fmla="*/ 123827 w 248796"/>
              <a:gd name="connsiteY139" fmla="*/ 174974 h 248983"/>
              <a:gd name="connsiteX140" fmla="*/ 174309 w 248796"/>
              <a:gd name="connsiteY140" fmla="*/ 124682 h 248983"/>
              <a:gd name="connsiteX141" fmla="*/ 174309 w 248796"/>
              <a:gd name="connsiteY141" fmla="*/ 124587 h 248983"/>
              <a:gd name="connsiteX142" fmla="*/ 124017 w 248796"/>
              <a:gd name="connsiteY142" fmla="*/ 74200 h 2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48796" h="248983">
                <a:moveTo>
                  <a:pt x="140019" y="248984"/>
                </a:moveTo>
                <a:lnTo>
                  <a:pt x="108777" y="248984"/>
                </a:lnTo>
                <a:cubicBezTo>
                  <a:pt x="105607" y="248859"/>
                  <a:pt x="103010" y="246424"/>
                  <a:pt x="102681" y="243269"/>
                </a:cubicBezTo>
                <a:lnTo>
                  <a:pt x="99633" y="215551"/>
                </a:lnTo>
                <a:cubicBezTo>
                  <a:pt x="99283" y="214316"/>
                  <a:pt x="98362" y="213324"/>
                  <a:pt x="97157" y="212884"/>
                </a:cubicBezTo>
                <a:cubicBezTo>
                  <a:pt x="91831" y="211268"/>
                  <a:pt x="86665" y="209163"/>
                  <a:pt x="81726" y="206597"/>
                </a:cubicBezTo>
                <a:cubicBezTo>
                  <a:pt x="80673" y="205951"/>
                  <a:pt x="79419" y="205714"/>
                  <a:pt x="78202" y="205930"/>
                </a:cubicBezTo>
                <a:lnTo>
                  <a:pt x="55151" y="224504"/>
                </a:lnTo>
                <a:cubicBezTo>
                  <a:pt x="52214" y="226139"/>
                  <a:pt x="48521" y="225369"/>
                  <a:pt x="46484" y="222695"/>
                </a:cubicBezTo>
                <a:lnTo>
                  <a:pt x="26386" y="202597"/>
                </a:lnTo>
                <a:cubicBezTo>
                  <a:pt x="23660" y="200550"/>
                  <a:pt x="22885" y="196794"/>
                  <a:pt x="24576" y="193834"/>
                </a:cubicBezTo>
                <a:lnTo>
                  <a:pt x="43055" y="170783"/>
                </a:lnTo>
                <a:cubicBezTo>
                  <a:pt x="43265" y="169597"/>
                  <a:pt x="43028" y="168375"/>
                  <a:pt x="42388" y="167354"/>
                </a:cubicBezTo>
                <a:cubicBezTo>
                  <a:pt x="39831" y="162399"/>
                  <a:pt x="37696" y="157238"/>
                  <a:pt x="36006" y="151924"/>
                </a:cubicBezTo>
                <a:cubicBezTo>
                  <a:pt x="35628" y="150713"/>
                  <a:pt x="34658" y="149780"/>
                  <a:pt x="33435" y="149447"/>
                </a:cubicBezTo>
                <a:lnTo>
                  <a:pt x="5621" y="146399"/>
                </a:lnTo>
                <a:cubicBezTo>
                  <a:pt x="2469" y="146021"/>
                  <a:pt x="74" y="143382"/>
                  <a:pt x="2" y="140208"/>
                </a:cubicBezTo>
                <a:lnTo>
                  <a:pt x="2" y="109061"/>
                </a:lnTo>
                <a:cubicBezTo>
                  <a:pt x="-72" y="105987"/>
                  <a:pt x="2190" y="103355"/>
                  <a:pt x="5241" y="102965"/>
                </a:cubicBezTo>
                <a:lnTo>
                  <a:pt x="33815" y="99822"/>
                </a:lnTo>
                <a:cubicBezTo>
                  <a:pt x="34674" y="99684"/>
                  <a:pt x="35397" y="99105"/>
                  <a:pt x="35720" y="98298"/>
                </a:cubicBezTo>
                <a:cubicBezTo>
                  <a:pt x="37603" y="92130"/>
                  <a:pt x="40091" y="86164"/>
                  <a:pt x="43150" y="80486"/>
                </a:cubicBezTo>
                <a:cubicBezTo>
                  <a:pt x="43167" y="79185"/>
                  <a:pt x="42691" y="77926"/>
                  <a:pt x="41816" y="76962"/>
                </a:cubicBezTo>
                <a:lnTo>
                  <a:pt x="25814" y="56960"/>
                </a:lnTo>
                <a:cubicBezTo>
                  <a:pt x="23366" y="54669"/>
                  <a:pt x="22999" y="50918"/>
                  <a:pt x="24957" y="48196"/>
                </a:cubicBezTo>
                <a:lnTo>
                  <a:pt x="47817" y="25146"/>
                </a:lnTo>
                <a:cubicBezTo>
                  <a:pt x="50527" y="23206"/>
                  <a:pt x="54246" y="23530"/>
                  <a:pt x="56580" y="25908"/>
                </a:cubicBezTo>
                <a:lnTo>
                  <a:pt x="76583" y="42005"/>
                </a:lnTo>
                <a:cubicBezTo>
                  <a:pt x="77606" y="42842"/>
                  <a:pt x="78880" y="43312"/>
                  <a:pt x="80202" y="43339"/>
                </a:cubicBezTo>
                <a:cubicBezTo>
                  <a:pt x="85836" y="40258"/>
                  <a:pt x="91773" y="37768"/>
                  <a:pt x="97919" y="35909"/>
                </a:cubicBezTo>
                <a:cubicBezTo>
                  <a:pt x="98740" y="35553"/>
                  <a:pt x="99317" y="34796"/>
                  <a:pt x="99443" y="33909"/>
                </a:cubicBezTo>
                <a:lnTo>
                  <a:pt x="102586" y="5334"/>
                </a:lnTo>
                <a:cubicBezTo>
                  <a:pt x="103049" y="2309"/>
                  <a:pt x="105623" y="58"/>
                  <a:pt x="108682" y="0"/>
                </a:cubicBezTo>
                <a:lnTo>
                  <a:pt x="139924" y="0"/>
                </a:lnTo>
                <a:cubicBezTo>
                  <a:pt x="143094" y="125"/>
                  <a:pt x="145691" y="2560"/>
                  <a:pt x="146020" y="5715"/>
                </a:cubicBezTo>
                <a:lnTo>
                  <a:pt x="149068" y="33528"/>
                </a:lnTo>
                <a:cubicBezTo>
                  <a:pt x="149430" y="34735"/>
                  <a:pt x="150352" y="35692"/>
                  <a:pt x="151544" y="36100"/>
                </a:cubicBezTo>
                <a:cubicBezTo>
                  <a:pt x="156873" y="37749"/>
                  <a:pt x="162038" y="39885"/>
                  <a:pt x="166975" y="42482"/>
                </a:cubicBezTo>
                <a:cubicBezTo>
                  <a:pt x="168031" y="43122"/>
                  <a:pt x="169295" y="43327"/>
                  <a:pt x="170499" y="43053"/>
                </a:cubicBezTo>
                <a:lnTo>
                  <a:pt x="193645" y="24479"/>
                </a:lnTo>
                <a:cubicBezTo>
                  <a:pt x="196605" y="22865"/>
                  <a:pt x="200302" y="23677"/>
                  <a:pt x="202313" y="26384"/>
                </a:cubicBezTo>
                <a:lnTo>
                  <a:pt x="222410" y="46482"/>
                </a:lnTo>
                <a:cubicBezTo>
                  <a:pt x="225084" y="48520"/>
                  <a:pt x="225855" y="52212"/>
                  <a:pt x="224220" y="55150"/>
                </a:cubicBezTo>
                <a:lnTo>
                  <a:pt x="205742" y="78200"/>
                </a:lnTo>
                <a:cubicBezTo>
                  <a:pt x="205522" y="79387"/>
                  <a:pt x="205760" y="80612"/>
                  <a:pt x="206408" y="81629"/>
                </a:cubicBezTo>
                <a:cubicBezTo>
                  <a:pt x="208949" y="86592"/>
                  <a:pt x="211083" y="91753"/>
                  <a:pt x="212790" y="97060"/>
                </a:cubicBezTo>
                <a:cubicBezTo>
                  <a:pt x="213186" y="98280"/>
                  <a:pt x="214142" y="99236"/>
                  <a:pt x="215362" y="99631"/>
                </a:cubicBezTo>
                <a:lnTo>
                  <a:pt x="243175" y="102679"/>
                </a:lnTo>
                <a:cubicBezTo>
                  <a:pt x="246333" y="102972"/>
                  <a:pt x="248759" y="105604"/>
                  <a:pt x="248795" y="108776"/>
                </a:cubicBezTo>
                <a:lnTo>
                  <a:pt x="248795" y="139922"/>
                </a:lnTo>
                <a:cubicBezTo>
                  <a:pt x="248868" y="142997"/>
                  <a:pt x="246606" y="145629"/>
                  <a:pt x="243556" y="146018"/>
                </a:cubicBezTo>
                <a:lnTo>
                  <a:pt x="214981" y="149162"/>
                </a:lnTo>
                <a:cubicBezTo>
                  <a:pt x="214122" y="149300"/>
                  <a:pt x="213399" y="149878"/>
                  <a:pt x="213076" y="150686"/>
                </a:cubicBezTo>
                <a:cubicBezTo>
                  <a:pt x="211194" y="156854"/>
                  <a:pt x="208705" y="162820"/>
                  <a:pt x="205647" y="168497"/>
                </a:cubicBezTo>
                <a:cubicBezTo>
                  <a:pt x="205620" y="169800"/>
                  <a:pt x="206097" y="171063"/>
                  <a:pt x="206980" y="172021"/>
                </a:cubicBezTo>
                <a:lnTo>
                  <a:pt x="222982" y="192119"/>
                </a:lnTo>
                <a:cubicBezTo>
                  <a:pt x="225430" y="194410"/>
                  <a:pt x="225797" y="198161"/>
                  <a:pt x="223839" y="200883"/>
                </a:cubicBezTo>
                <a:lnTo>
                  <a:pt x="200884" y="224504"/>
                </a:lnTo>
                <a:cubicBezTo>
                  <a:pt x="198163" y="226462"/>
                  <a:pt x="194411" y="226095"/>
                  <a:pt x="192121" y="223647"/>
                </a:cubicBezTo>
                <a:lnTo>
                  <a:pt x="172119" y="207550"/>
                </a:lnTo>
                <a:cubicBezTo>
                  <a:pt x="171132" y="206659"/>
                  <a:pt x="169824" y="206212"/>
                  <a:pt x="168499" y="206312"/>
                </a:cubicBezTo>
                <a:cubicBezTo>
                  <a:pt x="162863" y="209362"/>
                  <a:pt x="156926" y="211820"/>
                  <a:pt x="150783" y="213646"/>
                </a:cubicBezTo>
                <a:cubicBezTo>
                  <a:pt x="149935" y="213991"/>
                  <a:pt x="149324" y="214746"/>
                  <a:pt x="149163" y="215646"/>
                </a:cubicBezTo>
                <a:lnTo>
                  <a:pt x="146115" y="244221"/>
                </a:lnTo>
                <a:cubicBezTo>
                  <a:pt x="145416" y="247019"/>
                  <a:pt x="142903" y="248982"/>
                  <a:pt x="140019" y="248984"/>
                </a:cubicBezTo>
                <a:close/>
                <a:moveTo>
                  <a:pt x="78869" y="201359"/>
                </a:moveTo>
                <a:cubicBezTo>
                  <a:pt x="80625" y="201375"/>
                  <a:pt x="82353" y="201799"/>
                  <a:pt x="83917" y="202597"/>
                </a:cubicBezTo>
                <a:cubicBezTo>
                  <a:pt x="88575" y="205051"/>
                  <a:pt x="93455" y="207059"/>
                  <a:pt x="98490" y="208598"/>
                </a:cubicBezTo>
                <a:cubicBezTo>
                  <a:pt x="101525" y="209554"/>
                  <a:pt x="103768" y="212129"/>
                  <a:pt x="104300" y="215265"/>
                </a:cubicBezTo>
                <a:lnTo>
                  <a:pt x="107444" y="243078"/>
                </a:lnTo>
                <a:cubicBezTo>
                  <a:pt x="107518" y="243799"/>
                  <a:pt x="108063" y="244383"/>
                  <a:pt x="108777" y="244507"/>
                </a:cubicBezTo>
                <a:lnTo>
                  <a:pt x="140019" y="244507"/>
                </a:lnTo>
                <a:cubicBezTo>
                  <a:pt x="140645" y="244488"/>
                  <a:pt x="141186" y="244063"/>
                  <a:pt x="141353" y="243459"/>
                </a:cubicBezTo>
                <a:lnTo>
                  <a:pt x="144496" y="214884"/>
                </a:lnTo>
                <a:cubicBezTo>
                  <a:pt x="144862" y="212101"/>
                  <a:pt x="146786" y="209771"/>
                  <a:pt x="149449" y="208883"/>
                </a:cubicBezTo>
                <a:cubicBezTo>
                  <a:pt x="155302" y="207135"/>
                  <a:pt x="160953" y="204772"/>
                  <a:pt x="166308" y="201835"/>
                </a:cubicBezTo>
                <a:cubicBezTo>
                  <a:pt x="169343" y="200830"/>
                  <a:pt x="172683" y="201520"/>
                  <a:pt x="175071" y="203645"/>
                </a:cubicBezTo>
                <a:lnTo>
                  <a:pt x="195074" y="219742"/>
                </a:lnTo>
                <a:cubicBezTo>
                  <a:pt x="195774" y="220453"/>
                  <a:pt x="196743" y="220834"/>
                  <a:pt x="197741" y="220789"/>
                </a:cubicBezTo>
                <a:lnTo>
                  <a:pt x="220505" y="197929"/>
                </a:lnTo>
                <a:cubicBezTo>
                  <a:pt x="220239" y="197068"/>
                  <a:pt x="219819" y="196261"/>
                  <a:pt x="219267" y="195548"/>
                </a:cubicBezTo>
                <a:lnTo>
                  <a:pt x="203265" y="175451"/>
                </a:lnTo>
                <a:cubicBezTo>
                  <a:pt x="201044" y="173112"/>
                  <a:pt x="200342" y="169715"/>
                  <a:pt x="201455" y="166688"/>
                </a:cubicBezTo>
                <a:cubicBezTo>
                  <a:pt x="204330" y="161302"/>
                  <a:pt x="206690" y="155657"/>
                  <a:pt x="208504" y="149828"/>
                </a:cubicBezTo>
                <a:cubicBezTo>
                  <a:pt x="209402" y="147189"/>
                  <a:pt x="211736" y="145299"/>
                  <a:pt x="214505" y="144971"/>
                </a:cubicBezTo>
                <a:lnTo>
                  <a:pt x="243080" y="141827"/>
                </a:lnTo>
                <a:cubicBezTo>
                  <a:pt x="243698" y="141624"/>
                  <a:pt x="244119" y="141050"/>
                  <a:pt x="244127" y="140399"/>
                </a:cubicBezTo>
                <a:lnTo>
                  <a:pt x="244127" y="109252"/>
                </a:lnTo>
                <a:cubicBezTo>
                  <a:pt x="244043" y="108500"/>
                  <a:pt x="243450" y="107907"/>
                  <a:pt x="242699" y="107823"/>
                </a:cubicBezTo>
                <a:lnTo>
                  <a:pt x="214981" y="104775"/>
                </a:lnTo>
                <a:cubicBezTo>
                  <a:pt x="211824" y="104285"/>
                  <a:pt x="209230" y="102025"/>
                  <a:pt x="208314" y="98965"/>
                </a:cubicBezTo>
                <a:cubicBezTo>
                  <a:pt x="206734" y="93914"/>
                  <a:pt x="204726" y="89006"/>
                  <a:pt x="202313" y="84296"/>
                </a:cubicBezTo>
                <a:cubicBezTo>
                  <a:pt x="200698" y="81667"/>
                  <a:pt x="200698" y="78353"/>
                  <a:pt x="202313" y="75724"/>
                </a:cubicBezTo>
                <a:lnTo>
                  <a:pt x="220791" y="52673"/>
                </a:lnTo>
                <a:cubicBezTo>
                  <a:pt x="220547" y="51762"/>
                  <a:pt x="220052" y="50936"/>
                  <a:pt x="219362" y="50292"/>
                </a:cubicBezTo>
                <a:lnTo>
                  <a:pt x="199265" y="30194"/>
                </a:lnTo>
                <a:cubicBezTo>
                  <a:pt x="198604" y="29444"/>
                  <a:pt x="197687" y="28969"/>
                  <a:pt x="196693" y="28861"/>
                </a:cubicBezTo>
                <a:lnTo>
                  <a:pt x="173833" y="47244"/>
                </a:lnTo>
                <a:cubicBezTo>
                  <a:pt x="171157" y="48812"/>
                  <a:pt x="167842" y="48812"/>
                  <a:pt x="165165" y="47244"/>
                </a:cubicBezTo>
                <a:cubicBezTo>
                  <a:pt x="160507" y="44791"/>
                  <a:pt x="155627" y="42782"/>
                  <a:pt x="150592" y="41243"/>
                </a:cubicBezTo>
                <a:cubicBezTo>
                  <a:pt x="147533" y="40298"/>
                  <a:pt x="145255" y="37727"/>
                  <a:pt x="144686" y="34576"/>
                </a:cubicBezTo>
                <a:lnTo>
                  <a:pt x="141638" y="6763"/>
                </a:lnTo>
                <a:cubicBezTo>
                  <a:pt x="141564" y="6042"/>
                  <a:pt x="141019" y="5458"/>
                  <a:pt x="140305" y="5334"/>
                </a:cubicBezTo>
                <a:lnTo>
                  <a:pt x="108777" y="5334"/>
                </a:lnTo>
                <a:cubicBezTo>
                  <a:pt x="108123" y="5364"/>
                  <a:pt x="107574" y="5835"/>
                  <a:pt x="107444" y="6477"/>
                </a:cubicBezTo>
                <a:lnTo>
                  <a:pt x="104300" y="35052"/>
                </a:lnTo>
                <a:cubicBezTo>
                  <a:pt x="103934" y="37835"/>
                  <a:pt x="102011" y="40165"/>
                  <a:pt x="99348" y="41053"/>
                </a:cubicBezTo>
                <a:cubicBezTo>
                  <a:pt x="93495" y="42801"/>
                  <a:pt x="87844" y="45164"/>
                  <a:pt x="82488" y="48101"/>
                </a:cubicBezTo>
                <a:cubicBezTo>
                  <a:pt x="79461" y="49214"/>
                  <a:pt x="76064" y="48513"/>
                  <a:pt x="73725" y="46291"/>
                </a:cubicBezTo>
                <a:lnTo>
                  <a:pt x="53723" y="30194"/>
                </a:lnTo>
                <a:cubicBezTo>
                  <a:pt x="52973" y="29562"/>
                  <a:pt x="52035" y="29194"/>
                  <a:pt x="51056" y="29147"/>
                </a:cubicBezTo>
                <a:lnTo>
                  <a:pt x="28767" y="51435"/>
                </a:lnTo>
                <a:cubicBezTo>
                  <a:pt x="29036" y="52325"/>
                  <a:pt x="29455" y="53162"/>
                  <a:pt x="30005" y="53912"/>
                </a:cubicBezTo>
                <a:lnTo>
                  <a:pt x="46007" y="73914"/>
                </a:lnTo>
                <a:cubicBezTo>
                  <a:pt x="48229" y="76253"/>
                  <a:pt x="48930" y="79650"/>
                  <a:pt x="47817" y="82677"/>
                </a:cubicBezTo>
                <a:cubicBezTo>
                  <a:pt x="44902" y="88043"/>
                  <a:pt x="42541" y="93692"/>
                  <a:pt x="40769" y="99536"/>
                </a:cubicBezTo>
                <a:cubicBezTo>
                  <a:pt x="39881" y="102200"/>
                  <a:pt x="37551" y="104123"/>
                  <a:pt x="34768" y="104489"/>
                </a:cubicBezTo>
                <a:lnTo>
                  <a:pt x="6193" y="107633"/>
                </a:lnTo>
                <a:cubicBezTo>
                  <a:pt x="5546" y="107731"/>
                  <a:pt x="5087" y="108315"/>
                  <a:pt x="5145" y="108966"/>
                </a:cubicBezTo>
                <a:lnTo>
                  <a:pt x="5145" y="140113"/>
                </a:lnTo>
                <a:cubicBezTo>
                  <a:pt x="5229" y="140864"/>
                  <a:pt x="5823" y="141457"/>
                  <a:pt x="6574" y="141542"/>
                </a:cubicBezTo>
                <a:lnTo>
                  <a:pt x="34292" y="144589"/>
                </a:lnTo>
                <a:cubicBezTo>
                  <a:pt x="37448" y="145079"/>
                  <a:pt x="40042" y="147340"/>
                  <a:pt x="40959" y="150400"/>
                </a:cubicBezTo>
                <a:cubicBezTo>
                  <a:pt x="42521" y="155457"/>
                  <a:pt x="44530" y="160366"/>
                  <a:pt x="46960" y="165068"/>
                </a:cubicBezTo>
                <a:cubicBezTo>
                  <a:pt x="48574" y="167698"/>
                  <a:pt x="48574" y="171011"/>
                  <a:pt x="46960" y="173641"/>
                </a:cubicBezTo>
                <a:lnTo>
                  <a:pt x="28767" y="196787"/>
                </a:lnTo>
                <a:cubicBezTo>
                  <a:pt x="29047" y="197655"/>
                  <a:pt x="29538" y="198440"/>
                  <a:pt x="30196" y="199072"/>
                </a:cubicBezTo>
                <a:lnTo>
                  <a:pt x="50294" y="219170"/>
                </a:lnTo>
                <a:cubicBezTo>
                  <a:pt x="50938" y="219956"/>
                  <a:pt x="51858" y="220467"/>
                  <a:pt x="52865" y="220599"/>
                </a:cubicBezTo>
                <a:lnTo>
                  <a:pt x="75725" y="202121"/>
                </a:lnTo>
                <a:cubicBezTo>
                  <a:pt x="76649" y="201473"/>
                  <a:pt x="77741" y="201110"/>
                  <a:pt x="78869" y="201073"/>
                </a:cubicBezTo>
                <a:close/>
                <a:moveTo>
                  <a:pt x="124017" y="179642"/>
                </a:moveTo>
                <a:cubicBezTo>
                  <a:pt x="93559" y="179694"/>
                  <a:pt x="68825" y="155045"/>
                  <a:pt x="68772" y="124587"/>
                </a:cubicBezTo>
                <a:cubicBezTo>
                  <a:pt x="68720" y="94129"/>
                  <a:pt x="93369" y="69395"/>
                  <a:pt x="123827" y="69342"/>
                </a:cubicBezTo>
                <a:cubicBezTo>
                  <a:pt x="154285" y="69290"/>
                  <a:pt x="179019" y="93938"/>
                  <a:pt x="179072" y="124397"/>
                </a:cubicBezTo>
                <a:cubicBezTo>
                  <a:pt x="179072" y="124460"/>
                  <a:pt x="179072" y="124524"/>
                  <a:pt x="179072" y="124587"/>
                </a:cubicBezTo>
                <a:cubicBezTo>
                  <a:pt x="179019" y="154971"/>
                  <a:pt x="154401" y="179589"/>
                  <a:pt x="124017" y="179642"/>
                </a:cubicBezTo>
                <a:close/>
                <a:moveTo>
                  <a:pt x="124017" y="74200"/>
                </a:moveTo>
                <a:cubicBezTo>
                  <a:pt x="96189" y="74147"/>
                  <a:pt x="73587" y="96664"/>
                  <a:pt x="73535" y="124492"/>
                </a:cubicBezTo>
                <a:cubicBezTo>
                  <a:pt x="73482" y="152320"/>
                  <a:pt x="95999" y="174922"/>
                  <a:pt x="123827" y="174974"/>
                </a:cubicBezTo>
                <a:cubicBezTo>
                  <a:pt x="151655" y="175027"/>
                  <a:pt x="174257" y="152510"/>
                  <a:pt x="174309" y="124682"/>
                </a:cubicBezTo>
                <a:cubicBezTo>
                  <a:pt x="174309" y="124651"/>
                  <a:pt x="174309" y="124619"/>
                  <a:pt x="174309" y="124587"/>
                </a:cubicBezTo>
                <a:cubicBezTo>
                  <a:pt x="174257" y="96818"/>
                  <a:pt x="151786" y="74305"/>
                  <a:pt x="124017" y="74200"/>
                </a:cubicBezTo>
                <a:close/>
              </a:path>
            </a:pathLst>
          </a:custGeom>
          <a:solidFill>
            <a:srgbClr val="132B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B8358B50-CC63-76DC-DFD1-E1AE061D4DE4}"/>
              </a:ext>
            </a:extLst>
          </p:cNvPr>
          <p:cNvSpPr/>
          <p:nvPr/>
        </p:nvSpPr>
        <p:spPr>
          <a:xfrm>
            <a:off x="5126896" y="4908559"/>
            <a:ext cx="116876" cy="117305"/>
          </a:xfrm>
          <a:custGeom>
            <a:avLst/>
            <a:gdLst>
              <a:gd name="connsiteX0" fmla="*/ 102489 w 181546"/>
              <a:gd name="connsiteY0" fmla="*/ 182213 h 182213"/>
              <a:gd name="connsiteX1" fmla="*/ 79724 w 181546"/>
              <a:gd name="connsiteY1" fmla="*/ 182213 h 182213"/>
              <a:gd name="connsiteX2" fmla="*/ 75152 w 181546"/>
              <a:gd name="connsiteY2" fmla="*/ 178022 h 182213"/>
              <a:gd name="connsiteX3" fmla="*/ 72962 w 181546"/>
              <a:gd name="connsiteY3" fmla="*/ 157639 h 182213"/>
              <a:gd name="connsiteX4" fmla="*/ 71152 w 181546"/>
              <a:gd name="connsiteY4" fmla="*/ 155734 h 182213"/>
              <a:gd name="connsiteX5" fmla="*/ 59817 w 181546"/>
              <a:gd name="connsiteY5" fmla="*/ 151162 h 182213"/>
              <a:gd name="connsiteX6" fmla="*/ 57245 w 181546"/>
              <a:gd name="connsiteY6" fmla="*/ 150686 h 182213"/>
              <a:gd name="connsiteX7" fmla="*/ 40386 w 181546"/>
              <a:gd name="connsiteY7" fmla="*/ 164211 h 182213"/>
              <a:gd name="connsiteX8" fmla="*/ 34004 w 181546"/>
              <a:gd name="connsiteY8" fmla="*/ 162878 h 182213"/>
              <a:gd name="connsiteX9" fmla="*/ 19336 w 181546"/>
              <a:gd name="connsiteY9" fmla="*/ 148114 h 182213"/>
              <a:gd name="connsiteX10" fmla="*/ 18002 w 181546"/>
              <a:gd name="connsiteY10" fmla="*/ 141732 h 182213"/>
              <a:gd name="connsiteX11" fmla="*/ 31528 w 181546"/>
              <a:gd name="connsiteY11" fmla="*/ 124873 h 182213"/>
              <a:gd name="connsiteX12" fmla="*/ 31052 w 181546"/>
              <a:gd name="connsiteY12" fmla="*/ 122396 h 182213"/>
              <a:gd name="connsiteX13" fmla="*/ 26384 w 181546"/>
              <a:gd name="connsiteY13" fmla="*/ 111062 h 182213"/>
              <a:gd name="connsiteX14" fmla="*/ 24479 w 181546"/>
              <a:gd name="connsiteY14" fmla="*/ 109252 h 182213"/>
              <a:gd name="connsiteX15" fmla="*/ 4191 w 181546"/>
              <a:gd name="connsiteY15" fmla="*/ 106966 h 182213"/>
              <a:gd name="connsiteX16" fmla="*/ 0 w 181546"/>
              <a:gd name="connsiteY16" fmla="*/ 102489 h 182213"/>
              <a:gd name="connsiteX17" fmla="*/ 0 w 181546"/>
              <a:gd name="connsiteY17" fmla="*/ 79629 h 182213"/>
              <a:gd name="connsiteX18" fmla="*/ 3905 w 181546"/>
              <a:gd name="connsiteY18" fmla="*/ 75248 h 182213"/>
              <a:gd name="connsiteX19" fmla="*/ 24765 w 181546"/>
              <a:gd name="connsiteY19" fmla="*/ 72962 h 182213"/>
              <a:gd name="connsiteX20" fmla="*/ 26194 w 181546"/>
              <a:gd name="connsiteY20" fmla="*/ 71819 h 182213"/>
              <a:gd name="connsiteX21" fmla="*/ 31623 w 181546"/>
              <a:gd name="connsiteY21" fmla="*/ 58770 h 182213"/>
              <a:gd name="connsiteX22" fmla="*/ 30670 w 181546"/>
              <a:gd name="connsiteY22" fmla="*/ 56198 h 182213"/>
              <a:gd name="connsiteX23" fmla="*/ 18860 w 181546"/>
              <a:gd name="connsiteY23" fmla="*/ 41529 h 182213"/>
              <a:gd name="connsiteX24" fmla="*/ 18288 w 181546"/>
              <a:gd name="connsiteY24" fmla="*/ 35052 h 182213"/>
              <a:gd name="connsiteX25" fmla="*/ 35052 w 181546"/>
              <a:gd name="connsiteY25" fmla="*/ 18288 h 182213"/>
              <a:gd name="connsiteX26" fmla="*/ 41529 w 181546"/>
              <a:gd name="connsiteY26" fmla="*/ 18860 h 182213"/>
              <a:gd name="connsiteX27" fmla="*/ 56198 w 181546"/>
              <a:gd name="connsiteY27" fmla="*/ 30671 h 182213"/>
              <a:gd name="connsiteX28" fmla="*/ 58769 w 181546"/>
              <a:gd name="connsiteY28" fmla="*/ 31624 h 182213"/>
              <a:gd name="connsiteX29" fmla="*/ 71819 w 181546"/>
              <a:gd name="connsiteY29" fmla="*/ 26194 h 182213"/>
              <a:gd name="connsiteX30" fmla="*/ 72961 w 181546"/>
              <a:gd name="connsiteY30" fmla="*/ 24766 h 182213"/>
              <a:gd name="connsiteX31" fmla="*/ 75248 w 181546"/>
              <a:gd name="connsiteY31" fmla="*/ 3905 h 182213"/>
              <a:gd name="connsiteX32" fmla="*/ 79724 w 181546"/>
              <a:gd name="connsiteY32" fmla="*/ 0 h 182213"/>
              <a:gd name="connsiteX33" fmla="*/ 102489 w 181546"/>
              <a:gd name="connsiteY33" fmla="*/ 0 h 182213"/>
              <a:gd name="connsiteX34" fmla="*/ 107061 w 181546"/>
              <a:gd name="connsiteY34" fmla="*/ 4191 h 182213"/>
              <a:gd name="connsiteX35" fmla="*/ 109061 w 181546"/>
              <a:gd name="connsiteY35" fmla="*/ 24289 h 182213"/>
              <a:gd name="connsiteX36" fmla="*/ 110871 w 181546"/>
              <a:gd name="connsiteY36" fmla="*/ 26194 h 182213"/>
              <a:gd name="connsiteX37" fmla="*/ 122206 w 181546"/>
              <a:gd name="connsiteY37" fmla="*/ 30861 h 182213"/>
              <a:gd name="connsiteX38" fmla="*/ 124778 w 181546"/>
              <a:gd name="connsiteY38" fmla="*/ 31337 h 182213"/>
              <a:gd name="connsiteX39" fmla="*/ 141637 w 181546"/>
              <a:gd name="connsiteY39" fmla="*/ 17812 h 182213"/>
              <a:gd name="connsiteX40" fmla="*/ 148019 w 181546"/>
              <a:gd name="connsiteY40" fmla="*/ 19145 h 182213"/>
              <a:gd name="connsiteX41" fmla="*/ 162687 w 181546"/>
              <a:gd name="connsiteY41" fmla="*/ 33814 h 182213"/>
              <a:gd name="connsiteX42" fmla="*/ 164021 w 181546"/>
              <a:gd name="connsiteY42" fmla="*/ 40196 h 182213"/>
              <a:gd name="connsiteX43" fmla="*/ 150495 w 181546"/>
              <a:gd name="connsiteY43" fmla="*/ 57055 h 182213"/>
              <a:gd name="connsiteX44" fmla="*/ 150495 w 181546"/>
              <a:gd name="connsiteY44" fmla="*/ 59627 h 182213"/>
              <a:gd name="connsiteX45" fmla="*/ 155162 w 181546"/>
              <a:gd name="connsiteY45" fmla="*/ 70962 h 182213"/>
              <a:gd name="connsiteX46" fmla="*/ 157067 w 181546"/>
              <a:gd name="connsiteY46" fmla="*/ 72771 h 182213"/>
              <a:gd name="connsiteX47" fmla="*/ 177356 w 181546"/>
              <a:gd name="connsiteY47" fmla="*/ 74962 h 182213"/>
              <a:gd name="connsiteX48" fmla="*/ 181547 w 181546"/>
              <a:gd name="connsiteY48" fmla="*/ 79439 h 182213"/>
              <a:gd name="connsiteX49" fmla="*/ 181547 w 181546"/>
              <a:gd name="connsiteY49" fmla="*/ 102299 h 182213"/>
              <a:gd name="connsiteX50" fmla="*/ 177641 w 181546"/>
              <a:gd name="connsiteY50" fmla="*/ 106776 h 182213"/>
              <a:gd name="connsiteX51" fmla="*/ 156782 w 181546"/>
              <a:gd name="connsiteY51" fmla="*/ 109062 h 182213"/>
              <a:gd name="connsiteX52" fmla="*/ 155353 w 181546"/>
              <a:gd name="connsiteY52" fmla="*/ 110204 h 182213"/>
              <a:gd name="connsiteX53" fmla="*/ 149923 w 181546"/>
              <a:gd name="connsiteY53" fmla="*/ 123254 h 182213"/>
              <a:gd name="connsiteX54" fmla="*/ 150876 w 181546"/>
              <a:gd name="connsiteY54" fmla="*/ 125825 h 182213"/>
              <a:gd name="connsiteX55" fmla="*/ 162687 w 181546"/>
              <a:gd name="connsiteY55" fmla="*/ 140494 h 182213"/>
              <a:gd name="connsiteX56" fmla="*/ 163259 w 181546"/>
              <a:gd name="connsiteY56" fmla="*/ 146876 h 182213"/>
              <a:gd name="connsiteX57" fmla="*/ 147161 w 181546"/>
              <a:gd name="connsiteY57" fmla="*/ 163926 h 182213"/>
              <a:gd name="connsiteX58" fmla="*/ 140684 w 181546"/>
              <a:gd name="connsiteY58" fmla="*/ 163259 h 182213"/>
              <a:gd name="connsiteX59" fmla="*/ 126016 w 181546"/>
              <a:gd name="connsiteY59" fmla="*/ 151543 h 182213"/>
              <a:gd name="connsiteX60" fmla="*/ 123444 w 181546"/>
              <a:gd name="connsiteY60" fmla="*/ 150590 h 182213"/>
              <a:gd name="connsiteX61" fmla="*/ 110395 w 181546"/>
              <a:gd name="connsiteY61" fmla="*/ 156020 h 182213"/>
              <a:gd name="connsiteX62" fmla="*/ 109252 w 181546"/>
              <a:gd name="connsiteY62" fmla="*/ 157448 h 182213"/>
              <a:gd name="connsiteX63" fmla="*/ 106966 w 181546"/>
              <a:gd name="connsiteY63" fmla="*/ 178308 h 182213"/>
              <a:gd name="connsiteX64" fmla="*/ 102489 w 181546"/>
              <a:gd name="connsiteY64" fmla="*/ 182214 h 182213"/>
              <a:gd name="connsiteX65" fmla="*/ 57817 w 181546"/>
              <a:gd name="connsiteY65" fmla="*/ 147066 h 182213"/>
              <a:gd name="connsiteX66" fmla="*/ 61436 w 181546"/>
              <a:gd name="connsiteY66" fmla="*/ 148019 h 182213"/>
              <a:gd name="connsiteX67" fmla="*/ 72200 w 181546"/>
              <a:gd name="connsiteY67" fmla="*/ 152496 h 182213"/>
              <a:gd name="connsiteX68" fmla="*/ 76391 w 181546"/>
              <a:gd name="connsiteY68" fmla="*/ 157258 h 182213"/>
              <a:gd name="connsiteX69" fmla="*/ 78677 w 181546"/>
              <a:gd name="connsiteY69" fmla="*/ 177642 h 182213"/>
              <a:gd name="connsiteX70" fmla="*/ 79724 w 181546"/>
              <a:gd name="connsiteY70" fmla="*/ 178689 h 182213"/>
              <a:gd name="connsiteX71" fmla="*/ 102489 w 181546"/>
              <a:gd name="connsiteY71" fmla="*/ 178689 h 182213"/>
              <a:gd name="connsiteX72" fmla="*/ 103537 w 181546"/>
              <a:gd name="connsiteY72" fmla="*/ 177927 h 182213"/>
              <a:gd name="connsiteX73" fmla="*/ 105823 w 181546"/>
              <a:gd name="connsiteY73" fmla="*/ 157068 h 182213"/>
              <a:gd name="connsiteX74" fmla="*/ 109442 w 181546"/>
              <a:gd name="connsiteY74" fmla="*/ 152591 h 182213"/>
              <a:gd name="connsiteX75" fmla="*/ 121730 w 181546"/>
              <a:gd name="connsiteY75" fmla="*/ 147447 h 182213"/>
              <a:gd name="connsiteX76" fmla="*/ 128207 w 181546"/>
              <a:gd name="connsiteY76" fmla="*/ 148781 h 182213"/>
              <a:gd name="connsiteX77" fmla="*/ 142875 w 181546"/>
              <a:gd name="connsiteY77" fmla="*/ 160592 h 182213"/>
              <a:gd name="connsiteX78" fmla="*/ 144780 w 181546"/>
              <a:gd name="connsiteY78" fmla="*/ 161354 h 182213"/>
              <a:gd name="connsiteX79" fmla="*/ 161449 w 181546"/>
              <a:gd name="connsiteY79" fmla="*/ 144590 h 182213"/>
              <a:gd name="connsiteX80" fmla="*/ 160592 w 181546"/>
              <a:gd name="connsiteY80" fmla="*/ 142875 h 182213"/>
              <a:gd name="connsiteX81" fmla="*/ 148781 w 181546"/>
              <a:gd name="connsiteY81" fmla="*/ 128207 h 182213"/>
              <a:gd name="connsiteX82" fmla="*/ 147542 w 181546"/>
              <a:gd name="connsiteY82" fmla="*/ 121730 h 182213"/>
              <a:gd name="connsiteX83" fmla="*/ 152686 w 181546"/>
              <a:gd name="connsiteY83" fmla="*/ 109443 h 182213"/>
              <a:gd name="connsiteX84" fmla="*/ 157067 w 181546"/>
              <a:gd name="connsiteY84" fmla="*/ 105823 h 182213"/>
              <a:gd name="connsiteX85" fmla="*/ 177927 w 181546"/>
              <a:gd name="connsiteY85" fmla="*/ 103537 h 182213"/>
              <a:gd name="connsiteX86" fmla="*/ 178689 w 181546"/>
              <a:gd name="connsiteY86" fmla="*/ 102490 h 182213"/>
              <a:gd name="connsiteX87" fmla="*/ 178689 w 181546"/>
              <a:gd name="connsiteY87" fmla="*/ 79629 h 182213"/>
              <a:gd name="connsiteX88" fmla="*/ 177641 w 181546"/>
              <a:gd name="connsiteY88" fmla="*/ 78677 h 182213"/>
              <a:gd name="connsiteX89" fmla="*/ 157353 w 181546"/>
              <a:gd name="connsiteY89" fmla="*/ 76391 h 182213"/>
              <a:gd name="connsiteX90" fmla="*/ 152495 w 181546"/>
              <a:gd name="connsiteY90" fmla="*/ 72104 h 182213"/>
              <a:gd name="connsiteX91" fmla="*/ 148019 w 181546"/>
              <a:gd name="connsiteY91" fmla="*/ 61437 h 182213"/>
              <a:gd name="connsiteX92" fmla="*/ 148019 w 181546"/>
              <a:gd name="connsiteY92" fmla="*/ 55150 h 182213"/>
              <a:gd name="connsiteX93" fmla="*/ 161544 w 181546"/>
              <a:gd name="connsiteY93" fmla="*/ 38195 h 182213"/>
              <a:gd name="connsiteX94" fmla="*/ 160496 w 181546"/>
              <a:gd name="connsiteY94" fmla="*/ 36481 h 182213"/>
              <a:gd name="connsiteX95" fmla="*/ 145828 w 181546"/>
              <a:gd name="connsiteY95" fmla="*/ 21812 h 182213"/>
              <a:gd name="connsiteX96" fmla="*/ 143923 w 181546"/>
              <a:gd name="connsiteY96" fmla="*/ 20765 h 182213"/>
              <a:gd name="connsiteX97" fmla="*/ 127159 w 181546"/>
              <a:gd name="connsiteY97" fmla="*/ 34290 h 182213"/>
              <a:gd name="connsiteX98" fmla="*/ 120872 w 181546"/>
              <a:gd name="connsiteY98" fmla="*/ 34290 h 182213"/>
              <a:gd name="connsiteX99" fmla="*/ 110109 w 181546"/>
              <a:gd name="connsiteY99" fmla="*/ 29909 h 182213"/>
              <a:gd name="connsiteX100" fmla="*/ 105918 w 181546"/>
              <a:gd name="connsiteY100" fmla="*/ 25051 h 182213"/>
              <a:gd name="connsiteX101" fmla="*/ 103632 w 181546"/>
              <a:gd name="connsiteY101" fmla="*/ 4668 h 182213"/>
              <a:gd name="connsiteX102" fmla="*/ 102584 w 181546"/>
              <a:gd name="connsiteY102" fmla="*/ 3620 h 182213"/>
              <a:gd name="connsiteX103" fmla="*/ 79819 w 181546"/>
              <a:gd name="connsiteY103" fmla="*/ 3620 h 182213"/>
              <a:gd name="connsiteX104" fmla="*/ 78772 w 181546"/>
              <a:gd name="connsiteY104" fmla="*/ 4477 h 182213"/>
              <a:gd name="connsiteX105" fmla="*/ 76486 w 181546"/>
              <a:gd name="connsiteY105" fmla="*/ 25337 h 182213"/>
              <a:gd name="connsiteX106" fmla="*/ 72866 w 181546"/>
              <a:gd name="connsiteY106" fmla="*/ 29718 h 182213"/>
              <a:gd name="connsiteX107" fmla="*/ 60579 w 181546"/>
              <a:gd name="connsiteY107" fmla="*/ 34862 h 182213"/>
              <a:gd name="connsiteX108" fmla="*/ 54102 w 181546"/>
              <a:gd name="connsiteY108" fmla="*/ 33528 h 182213"/>
              <a:gd name="connsiteX109" fmla="*/ 39434 w 181546"/>
              <a:gd name="connsiteY109" fmla="*/ 21812 h 182213"/>
              <a:gd name="connsiteX110" fmla="*/ 37529 w 181546"/>
              <a:gd name="connsiteY110" fmla="*/ 21051 h 182213"/>
              <a:gd name="connsiteX111" fmla="*/ 20860 w 181546"/>
              <a:gd name="connsiteY111" fmla="*/ 37719 h 182213"/>
              <a:gd name="connsiteX112" fmla="*/ 21717 w 181546"/>
              <a:gd name="connsiteY112" fmla="*/ 39529 h 182213"/>
              <a:gd name="connsiteX113" fmla="*/ 33528 w 181546"/>
              <a:gd name="connsiteY113" fmla="*/ 54198 h 182213"/>
              <a:gd name="connsiteX114" fmla="*/ 34766 w 181546"/>
              <a:gd name="connsiteY114" fmla="*/ 60580 h 182213"/>
              <a:gd name="connsiteX115" fmla="*/ 29623 w 181546"/>
              <a:gd name="connsiteY115" fmla="*/ 72962 h 182213"/>
              <a:gd name="connsiteX116" fmla="*/ 25241 w 181546"/>
              <a:gd name="connsiteY116" fmla="*/ 76582 h 182213"/>
              <a:gd name="connsiteX117" fmla="*/ 4381 w 181546"/>
              <a:gd name="connsiteY117" fmla="*/ 78867 h 182213"/>
              <a:gd name="connsiteX118" fmla="*/ 3619 w 181546"/>
              <a:gd name="connsiteY118" fmla="*/ 79820 h 182213"/>
              <a:gd name="connsiteX119" fmla="*/ 3619 w 181546"/>
              <a:gd name="connsiteY119" fmla="*/ 102680 h 182213"/>
              <a:gd name="connsiteX120" fmla="*/ 4667 w 181546"/>
              <a:gd name="connsiteY120" fmla="*/ 103728 h 182213"/>
              <a:gd name="connsiteX121" fmla="*/ 24956 w 181546"/>
              <a:gd name="connsiteY121" fmla="*/ 105918 h 182213"/>
              <a:gd name="connsiteX122" fmla="*/ 29813 w 181546"/>
              <a:gd name="connsiteY122" fmla="*/ 110205 h 182213"/>
              <a:gd name="connsiteX123" fmla="*/ 34290 w 181546"/>
              <a:gd name="connsiteY123" fmla="*/ 120968 h 182213"/>
              <a:gd name="connsiteX124" fmla="*/ 34290 w 181546"/>
              <a:gd name="connsiteY124" fmla="*/ 127255 h 182213"/>
              <a:gd name="connsiteX125" fmla="*/ 20765 w 181546"/>
              <a:gd name="connsiteY125" fmla="*/ 144113 h 182213"/>
              <a:gd name="connsiteX126" fmla="*/ 21812 w 181546"/>
              <a:gd name="connsiteY126" fmla="*/ 145828 h 182213"/>
              <a:gd name="connsiteX127" fmla="*/ 36481 w 181546"/>
              <a:gd name="connsiteY127" fmla="*/ 160592 h 182213"/>
              <a:gd name="connsiteX128" fmla="*/ 38386 w 181546"/>
              <a:gd name="connsiteY128" fmla="*/ 161544 h 182213"/>
              <a:gd name="connsiteX129" fmla="*/ 55150 w 181546"/>
              <a:gd name="connsiteY129" fmla="*/ 148114 h 182213"/>
              <a:gd name="connsiteX130" fmla="*/ 57817 w 181546"/>
              <a:gd name="connsiteY130" fmla="*/ 147066 h 182213"/>
              <a:gd name="connsiteX131" fmla="*/ 91059 w 181546"/>
              <a:gd name="connsiteY131" fmla="*/ 131445 h 182213"/>
              <a:gd name="connsiteX132" fmla="*/ 50673 w 181546"/>
              <a:gd name="connsiteY132" fmla="*/ 91059 h 182213"/>
              <a:gd name="connsiteX133" fmla="*/ 91059 w 181546"/>
              <a:gd name="connsiteY133" fmla="*/ 50674 h 182213"/>
              <a:gd name="connsiteX134" fmla="*/ 131445 w 181546"/>
              <a:gd name="connsiteY134" fmla="*/ 91059 h 182213"/>
              <a:gd name="connsiteX135" fmla="*/ 91059 w 181546"/>
              <a:gd name="connsiteY135" fmla="*/ 131445 h 182213"/>
              <a:gd name="connsiteX136" fmla="*/ 91059 w 181546"/>
              <a:gd name="connsiteY136" fmla="*/ 54198 h 182213"/>
              <a:gd name="connsiteX137" fmla="*/ 54388 w 181546"/>
              <a:gd name="connsiteY137" fmla="*/ 91250 h 182213"/>
              <a:gd name="connsiteX138" fmla="*/ 91440 w 181546"/>
              <a:gd name="connsiteY138" fmla="*/ 127920 h 182213"/>
              <a:gd name="connsiteX139" fmla="*/ 128111 w 181546"/>
              <a:gd name="connsiteY139" fmla="*/ 90964 h 182213"/>
              <a:gd name="connsiteX140" fmla="*/ 91059 w 181546"/>
              <a:gd name="connsiteY140" fmla="*/ 54198 h 18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81546" h="182213">
                <a:moveTo>
                  <a:pt x="102489" y="182213"/>
                </a:moveTo>
                <a:lnTo>
                  <a:pt x="79724" y="182213"/>
                </a:lnTo>
                <a:cubicBezTo>
                  <a:pt x="77358" y="182177"/>
                  <a:pt x="75393" y="180376"/>
                  <a:pt x="75152" y="178022"/>
                </a:cubicBezTo>
                <a:lnTo>
                  <a:pt x="72962" y="157639"/>
                </a:lnTo>
                <a:cubicBezTo>
                  <a:pt x="72665" y="156770"/>
                  <a:pt x="72004" y="156074"/>
                  <a:pt x="71152" y="155734"/>
                </a:cubicBezTo>
                <a:cubicBezTo>
                  <a:pt x="67245" y="154549"/>
                  <a:pt x="63452" y="153019"/>
                  <a:pt x="59817" y="151162"/>
                </a:cubicBezTo>
                <a:cubicBezTo>
                  <a:pt x="59070" y="150637"/>
                  <a:pt x="58131" y="150463"/>
                  <a:pt x="57245" y="150686"/>
                </a:cubicBezTo>
                <a:lnTo>
                  <a:pt x="40386" y="164211"/>
                </a:lnTo>
                <a:cubicBezTo>
                  <a:pt x="38213" y="165344"/>
                  <a:pt x="35542" y="164786"/>
                  <a:pt x="34004" y="162878"/>
                </a:cubicBezTo>
                <a:lnTo>
                  <a:pt x="19336" y="148114"/>
                </a:lnTo>
                <a:cubicBezTo>
                  <a:pt x="17428" y="146576"/>
                  <a:pt x="16870" y="143906"/>
                  <a:pt x="18002" y="141732"/>
                </a:cubicBezTo>
                <a:lnTo>
                  <a:pt x="31528" y="124873"/>
                </a:lnTo>
                <a:cubicBezTo>
                  <a:pt x="31689" y="124017"/>
                  <a:pt x="31519" y="123132"/>
                  <a:pt x="31052" y="122396"/>
                </a:cubicBezTo>
                <a:cubicBezTo>
                  <a:pt x="29180" y="118756"/>
                  <a:pt x="27618" y="114964"/>
                  <a:pt x="26384" y="111062"/>
                </a:cubicBezTo>
                <a:cubicBezTo>
                  <a:pt x="26129" y="110155"/>
                  <a:pt x="25398" y="109461"/>
                  <a:pt x="24479" y="109252"/>
                </a:cubicBezTo>
                <a:lnTo>
                  <a:pt x="4191" y="106966"/>
                </a:lnTo>
                <a:cubicBezTo>
                  <a:pt x="1852" y="106771"/>
                  <a:pt x="41" y="104836"/>
                  <a:pt x="0" y="102489"/>
                </a:cubicBezTo>
                <a:lnTo>
                  <a:pt x="0" y="79629"/>
                </a:lnTo>
                <a:cubicBezTo>
                  <a:pt x="-13" y="77384"/>
                  <a:pt x="1673" y="75492"/>
                  <a:pt x="3905" y="75248"/>
                </a:cubicBezTo>
                <a:lnTo>
                  <a:pt x="24765" y="72962"/>
                </a:lnTo>
                <a:cubicBezTo>
                  <a:pt x="25398" y="72834"/>
                  <a:pt x="25930" y="72408"/>
                  <a:pt x="26194" y="71819"/>
                </a:cubicBezTo>
                <a:cubicBezTo>
                  <a:pt x="27507" y="67279"/>
                  <a:pt x="29328" y="62901"/>
                  <a:pt x="31623" y="58770"/>
                </a:cubicBezTo>
                <a:cubicBezTo>
                  <a:pt x="31636" y="57824"/>
                  <a:pt x="31296" y="56907"/>
                  <a:pt x="30670" y="56198"/>
                </a:cubicBezTo>
                <a:lnTo>
                  <a:pt x="18860" y="41529"/>
                </a:lnTo>
                <a:cubicBezTo>
                  <a:pt x="17155" y="39780"/>
                  <a:pt x="16917" y="37073"/>
                  <a:pt x="18288" y="35052"/>
                </a:cubicBezTo>
                <a:lnTo>
                  <a:pt x="35052" y="18288"/>
                </a:lnTo>
                <a:cubicBezTo>
                  <a:pt x="37063" y="16878"/>
                  <a:pt x="39796" y="17119"/>
                  <a:pt x="41529" y="18860"/>
                </a:cubicBezTo>
                <a:lnTo>
                  <a:pt x="56198" y="30671"/>
                </a:lnTo>
                <a:cubicBezTo>
                  <a:pt x="56907" y="31297"/>
                  <a:pt x="57823" y="31636"/>
                  <a:pt x="58769" y="31624"/>
                </a:cubicBezTo>
                <a:cubicBezTo>
                  <a:pt x="62901" y="29329"/>
                  <a:pt x="67279" y="27508"/>
                  <a:pt x="71819" y="26194"/>
                </a:cubicBezTo>
                <a:cubicBezTo>
                  <a:pt x="72408" y="25930"/>
                  <a:pt x="72833" y="25398"/>
                  <a:pt x="72961" y="24766"/>
                </a:cubicBezTo>
                <a:lnTo>
                  <a:pt x="75248" y="3905"/>
                </a:lnTo>
                <a:cubicBezTo>
                  <a:pt x="75537" y="1658"/>
                  <a:pt x="77459" y="-18"/>
                  <a:pt x="79724" y="0"/>
                </a:cubicBezTo>
                <a:lnTo>
                  <a:pt x="102489" y="0"/>
                </a:lnTo>
                <a:cubicBezTo>
                  <a:pt x="104855" y="36"/>
                  <a:pt x="106820" y="1838"/>
                  <a:pt x="107061" y="4191"/>
                </a:cubicBezTo>
                <a:lnTo>
                  <a:pt x="109061" y="24289"/>
                </a:lnTo>
                <a:cubicBezTo>
                  <a:pt x="109305" y="25189"/>
                  <a:pt x="109985" y="25905"/>
                  <a:pt x="110871" y="26194"/>
                </a:cubicBezTo>
                <a:cubicBezTo>
                  <a:pt x="114780" y="27411"/>
                  <a:pt x="118573" y="28973"/>
                  <a:pt x="122206" y="30861"/>
                </a:cubicBezTo>
                <a:cubicBezTo>
                  <a:pt x="122993" y="31284"/>
                  <a:pt x="123892" y="31451"/>
                  <a:pt x="124778" y="31337"/>
                </a:cubicBezTo>
                <a:lnTo>
                  <a:pt x="141637" y="17812"/>
                </a:lnTo>
                <a:cubicBezTo>
                  <a:pt x="143161" y="16479"/>
                  <a:pt x="145923" y="17050"/>
                  <a:pt x="148019" y="19145"/>
                </a:cubicBezTo>
                <a:lnTo>
                  <a:pt x="162687" y="33814"/>
                </a:lnTo>
                <a:cubicBezTo>
                  <a:pt x="164595" y="35352"/>
                  <a:pt x="165153" y="38023"/>
                  <a:pt x="164021" y="40196"/>
                </a:cubicBezTo>
                <a:lnTo>
                  <a:pt x="150495" y="57055"/>
                </a:lnTo>
                <a:cubicBezTo>
                  <a:pt x="150189" y="57885"/>
                  <a:pt x="150189" y="58797"/>
                  <a:pt x="150495" y="59627"/>
                </a:cubicBezTo>
                <a:cubicBezTo>
                  <a:pt x="152383" y="63259"/>
                  <a:pt x="153945" y="67052"/>
                  <a:pt x="155162" y="70962"/>
                </a:cubicBezTo>
                <a:cubicBezTo>
                  <a:pt x="155451" y="71848"/>
                  <a:pt x="156168" y="72528"/>
                  <a:pt x="157067" y="72771"/>
                </a:cubicBezTo>
                <a:lnTo>
                  <a:pt x="177356" y="74962"/>
                </a:lnTo>
                <a:cubicBezTo>
                  <a:pt x="179674" y="75198"/>
                  <a:pt x="181463" y="77109"/>
                  <a:pt x="181547" y="79439"/>
                </a:cubicBezTo>
                <a:lnTo>
                  <a:pt x="181547" y="102299"/>
                </a:lnTo>
                <a:cubicBezTo>
                  <a:pt x="181565" y="104564"/>
                  <a:pt x="179888" y="106486"/>
                  <a:pt x="177641" y="106776"/>
                </a:cubicBezTo>
                <a:lnTo>
                  <a:pt x="156782" y="109062"/>
                </a:lnTo>
                <a:cubicBezTo>
                  <a:pt x="156149" y="109190"/>
                  <a:pt x="155617" y="109615"/>
                  <a:pt x="155353" y="110204"/>
                </a:cubicBezTo>
                <a:cubicBezTo>
                  <a:pt x="154004" y="114732"/>
                  <a:pt x="152185" y="119106"/>
                  <a:pt x="149923" y="123254"/>
                </a:cubicBezTo>
                <a:cubicBezTo>
                  <a:pt x="149911" y="124200"/>
                  <a:pt x="150250" y="125116"/>
                  <a:pt x="150876" y="125825"/>
                </a:cubicBezTo>
                <a:lnTo>
                  <a:pt x="162687" y="140494"/>
                </a:lnTo>
                <a:cubicBezTo>
                  <a:pt x="164413" y="142195"/>
                  <a:pt x="164655" y="144895"/>
                  <a:pt x="163259" y="146876"/>
                </a:cubicBezTo>
                <a:lnTo>
                  <a:pt x="147161" y="163926"/>
                </a:lnTo>
                <a:cubicBezTo>
                  <a:pt x="145128" y="165312"/>
                  <a:pt x="142392" y="165030"/>
                  <a:pt x="140684" y="163259"/>
                </a:cubicBezTo>
                <a:lnTo>
                  <a:pt x="126016" y="151543"/>
                </a:lnTo>
                <a:cubicBezTo>
                  <a:pt x="125311" y="150909"/>
                  <a:pt x="124391" y="150568"/>
                  <a:pt x="123444" y="150590"/>
                </a:cubicBezTo>
                <a:cubicBezTo>
                  <a:pt x="119296" y="152852"/>
                  <a:pt x="114922" y="154671"/>
                  <a:pt x="110395" y="156020"/>
                </a:cubicBezTo>
                <a:cubicBezTo>
                  <a:pt x="109783" y="156254"/>
                  <a:pt x="109346" y="156800"/>
                  <a:pt x="109252" y="157448"/>
                </a:cubicBezTo>
                <a:lnTo>
                  <a:pt x="106966" y="178308"/>
                </a:lnTo>
                <a:cubicBezTo>
                  <a:pt x="106677" y="180555"/>
                  <a:pt x="104754" y="182232"/>
                  <a:pt x="102489" y="182214"/>
                </a:cubicBezTo>
                <a:close/>
                <a:moveTo>
                  <a:pt x="57817" y="147066"/>
                </a:moveTo>
                <a:cubicBezTo>
                  <a:pt x="59082" y="147090"/>
                  <a:pt x="60323" y="147416"/>
                  <a:pt x="61436" y="148019"/>
                </a:cubicBezTo>
                <a:cubicBezTo>
                  <a:pt x="64877" y="149843"/>
                  <a:pt x="68480" y="151342"/>
                  <a:pt x="72200" y="152496"/>
                </a:cubicBezTo>
                <a:cubicBezTo>
                  <a:pt x="74403" y="153134"/>
                  <a:pt x="76037" y="154992"/>
                  <a:pt x="76391" y="157258"/>
                </a:cubicBezTo>
                <a:lnTo>
                  <a:pt x="78677" y="177642"/>
                </a:lnTo>
                <a:cubicBezTo>
                  <a:pt x="78755" y="178184"/>
                  <a:pt x="79182" y="178611"/>
                  <a:pt x="79724" y="178689"/>
                </a:cubicBezTo>
                <a:lnTo>
                  <a:pt x="102489" y="178689"/>
                </a:lnTo>
                <a:cubicBezTo>
                  <a:pt x="102972" y="178708"/>
                  <a:pt x="103405" y="178392"/>
                  <a:pt x="103537" y="177927"/>
                </a:cubicBezTo>
                <a:lnTo>
                  <a:pt x="105823" y="157068"/>
                </a:lnTo>
                <a:cubicBezTo>
                  <a:pt x="106095" y="155015"/>
                  <a:pt x="107492" y="153287"/>
                  <a:pt x="109442" y="152591"/>
                </a:cubicBezTo>
                <a:cubicBezTo>
                  <a:pt x="113716" y="151338"/>
                  <a:pt x="117838" y="149613"/>
                  <a:pt x="121730" y="147447"/>
                </a:cubicBezTo>
                <a:cubicBezTo>
                  <a:pt x="123972" y="146714"/>
                  <a:pt x="126436" y="147221"/>
                  <a:pt x="128207" y="148781"/>
                </a:cubicBezTo>
                <a:lnTo>
                  <a:pt x="142875" y="160592"/>
                </a:lnTo>
                <a:cubicBezTo>
                  <a:pt x="143399" y="161065"/>
                  <a:pt x="144074" y="161336"/>
                  <a:pt x="144780" y="161354"/>
                </a:cubicBezTo>
                <a:lnTo>
                  <a:pt x="161449" y="144590"/>
                </a:lnTo>
                <a:cubicBezTo>
                  <a:pt x="161332" y="143949"/>
                  <a:pt x="161034" y="143354"/>
                  <a:pt x="160592" y="142875"/>
                </a:cubicBezTo>
                <a:lnTo>
                  <a:pt x="148781" y="128207"/>
                </a:lnTo>
                <a:cubicBezTo>
                  <a:pt x="147198" y="126445"/>
                  <a:pt x="146721" y="123951"/>
                  <a:pt x="147542" y="121730"/>
                </a:cubicBezTo>
                <a:cubicBezTo>
                  <a:pt x="149628" y="117800"/>
                  <a:pt x="151350" y="113687"/>
                  <a:pt x="152686" y="109443"/>
                </a:cubicBezTo>
                <a:cubicBezTo>
                  <a:pt x="153287" y="107465"/>
                  <a:pt x="155012" y="106040"/>
                  <a:pt x="157067" y="105823"/>
                </a:cubicBezTo>
                <a:lnTo>
                  <a:pt x="177927" y="103537"/>
                </a:lnTo>
                <a:cubicBezTo>
                  <a:pt x="178392" y="103405"/>
                  <a:pt x="178707" y="102973"/>
                  <a:pt x="178689" y="102490"/>
                </a:cubicBezTo>
                <a:lnTo>
                  <a:pt x="178689" y="79629"/>
                </a:lnTo>
                <a:cubicBezTo>
                  <a:pt x="178640" y="79088"/>
                  <a:pt x="178185" y="78674"/>
                  <a:pt x="177641" y="78677"/>
                </a:cubicBezTo>
                <a:lnTo>
                  <a:pt x="157353" y="76391"/>
                </a:lnTo>
                <a:cubicBezTo>
                  <a:pt x="155025" y="76057"/>
                  <a:pt x="153116" y="74373"/>
                  <a:pt x="152495" y="72104"/>
                </a:cubicBezTo>
                <a:cubicBezTo>
                  <a:pt x="151323" y="68422"/>
                  <a:pt x="149825" y="64852"/>
                  <a:pt x="148019" y="61437"/>
                </a:cubicBezTo>
                <a:cubicBezTo>
                  <a:pt x="146876" y="59497"/>
                  <a:pt x="146876" y="57090"/>
                  <a:pt x="148019" y="55150"/>
                </a:cubicBezTo>
                <a:lnTo>
                  <a:pt x="161544" y="38195"/>
                </a:lnTo>
                <a:cubicBezTo>
                  <a:pt x="161350" y="37542"/>
                  <a:pt x="160989" y="36951"/>
                  <a:pt x="160496" y="36481"/>
                </a:cubicBezTo>
                <a:lnTo>
                  <a:pt x="145828" y="21812"/>
                </a:lnTo>
                <a:cubicBezTo>
                  <a:pt x="145315" y="21276"/>
                  <a:pt x="144650" y="20911"/>
                  <a:pt x="143923" y="20765"/>
                </a:cubicBezTo>
                <a:lnTo>
                  <a:pt x="127159" y="34290"/>
                </a:lnTo>
                <a:cubicBezTo>
                  <a:pt x="125231" y="35476"/>
                  <a:pt x="122800" y="35476"/>
                  <a:pt x="120872" y="34290"/>
                </a:cubicBezTo>
                <a:cubicBezTo>
                  <a:pt x="117411" y="32537"/>
                  <a:pt x="113811" y="31072"/>
                  <a:pt x="110109" y="29909"/>
                </a:cubicBezTo>
                <a:cubicBezTo>
                  <a:pt x="107904" y="29215"/>
                  <a:pt x="106281" y="27334"/>
                  <a:pt x="105918" y="25051"/>
                </a:cubicBezTo>
                <a:lnTo>
                  <a:pt x="103632" y="4668"/>
                </a:lnTo>
                <a:cubicBezTo>
                  <a:pt x="103587" y="4109"/>
                  <a:pt x="103143" y="3665"/>
                  <a:pt x="102584" y="3620"/>
                </a:cubicBezTo>
                <a:lnTo>
                  <a:pt x="79819" y="3620"/>
                </a:lnTo>
                <a:cubicBezTo>
                  <a:pt x="79320" y="3646"/>
                  <a:pt x="78896" y="3993"/>
                  <a:pt x="78772" y="4477"/>
                </a:cubicBezTo>
                <a:lnTo>
                  <a:pt x="76486" y="25337"/>
                </a:lnTo>
                <a:cubicBezTo>
                  <a:pt x="76223" y="27372"/>
                  <a:pt x="74815" y="29075"/>
                  <a:pt x="72866" y="29718"/>
                </a:cubicBezTo>
                <a:cubicBezTo>
                  <a:pt x="68601" y="30995"/>
                  <a:pt x="64482" y="32719"/>
                  <a:pt x="60579" y="34862"/>
                </a:cubicBezTo>
                <a:cubicBezTo>
                  <a:pt x="58340" y="35658"/>
                  <a:pt x="55844" y="35144"/>
                  <a:pt x="54102" y="33528"/>
                </a:cubicBezTo>
                <a:lnTo>
                  <a:pt x="39434" y="21812"/>
                </a:lnTo>
                <a:cubicBezTo>
                  <a:pt x="38481" y="21051"/>
                  <a:pt x="37719" y="20955"/>
                  <a:pt x="37529" y="21051"/>
                </a:cubicBezTo>
                <a:lnTo>
                  <a:pt x="20860" y="37719"/>
                </a:lnTo>
                <a:cubicBezTo>
                  <a:pt x="20965" y="38393"/>
                  <a:pt x="21262" y="39021"/>
                  <a:pt x="21717" y="39529"/>
                </a:cubicBezTo>
                <a:lnTo>
                  <a:pt x="33528" y="54198"/>
                </a:lnTo>
                <a:cubicBezTo>
                  <a:pt x="35056" y="55949"/>
                  <a:pt x="35528" y="58384"/>
                  <a:pt x="34766" y="60580"/>
                </a:cubicBezTo>
                <a:cubicBezTo>
                  <a:pt x="32680" y="64542"/>
                  <a:pt x="30958" y="68687"/>
                  <a:pt x="29623" y="72962"/>
                </a:cubicBezTo>
                <a:cubicBezTo>
                  <a:pt x="28961" y="74898"/>
                  <a:pt x="27267" y="76297"/>
                  <a:pt x="25241" y="76582"/>
                </a:cubicBezTo>
                <a:lnTo>
                  <a:pt x="4381" y="78867"/>
                </a:lnTo>
                <a:cubicBezTo>
                  <a:pt x="3931" y="78959"/>
                  <a:pt x="3610" y="79360"/>
                  <a:pt x="3619" y="79820"/>
                </a:cubicBezTo>
                <a:lnTo>
                  <a:pt x="3619" y="102680"/>
                </a:lnTo>
                <a:cubicBezTo>
                  <a:pt x="3664" y="103239"/>
                  <a:pt x="4108" y="103683"/>
                  <a:pt x="4667" y="103728"/>
                </a:cubicBezTo>
                <a:lnTo>
                  <a:pt x="24956" y="105918"/>
                </a:lnTo>
                <a:cubicBezTo>
                  <a:pt x="27253" y="106318"/>
                  <a:pt x="29130" y="107975"/>
                  <a:pt x="29813" y="110205"/>
                </a:cubicBezTo>
                <a:cubicBezTo>
                  <a:pt x="30967" y="113924"/>
                  <a:pt x="32466" y="117527"/>
                  <a:pt x="34290" y="120968"/>
                </a:cubicBezTo>
                <a:cubicBezTo>
                  <a:pt x="35433" y="122908"/>
                  <a:pt x="35433" y="125315"/>
                  <a:pt x="34290" y="127255"/>
                </a:cubicBezTo>
                <a:lnTo>
                  <a:pt x="20765" y="144113"/>
                </a:lnTo>
                <a:cubicBezTo>
                  <a:pt x="20935" y="144777"/>
                  <a:pt x="21300" y="145374"/>
                  <a:pt x="21812" y="145828"/>
                </a:cubicBezTo>
                <a:lnTo>
                  <a:pt x="36481" y="160592"/>
                </a:lnTo>
                <a:cubicBezTo>
                  <a:pt x="36963" y="161151"/>
                  <a:pt x="37649" y="161494"/>
                  <a:pt x="38386" y="161544"/>
                </a:cubicBezTo>
                <a:lnTo>
                  <a:pt x="55150" y="148114"/>
                </a:lnTo>
                <a:cubicBezTo>
                  <a:pt x="55884" y="147455"/>
                  <a:pt x="56831" y="147083"/>
                  <a:pt x="57817" y="147066"/>
                </a:cubicBezTo>
                <a:close/>
                <a:moveTo>
                  <a:pt x="91059" y="131445"/>
                </a:moveTo>
                <a:cubicBezTo>
                  <a:pt x="68754" y="131445"/>
                  <a:pt x="50673" y="113364"/>
                  <a:pt x="50673" y="91059"/>
                </a:cubicBezTo>
                <a:cubicBezTo>
                  <a:pt x="50673" y="68755"/>
                  <a:pt x="68754" y="50674"/>
                  <a:pt x="91059" y="50674"/>
                </a:cubicBezTo>
                <a:cubicBezTo>
                  <a:pt x="113364" y="50674"/>
                  <a:pt x="131445" y="68755"/>
                  <a:pt x="131445" y="91059"/>
                </a:cubicBezTo>
                <a:cubicBezTo>
                  <a:pt x="131445" y="113364"/>
                  <a:pt x="113364" y="131445"/>
                  <a:pt x="91059" y="131445"/>
                </a:cubicBezTo>
                <a:close/>
                <a:moveTo>
                  <a:pt x="91059" y="54198"/>
                </a:moveTo>
                <a:cubicBezTo>
                  <a:pt x="70701" y="54303"/>
                  <a:pt x="54283" y="70892"/>
                  <a:pt x="54388" y="91250"/>
                </a:cubicBezTo>
                <a:cubicBezTo>
                  <a:pt x="54494" y="111607"/>
                  <a:pt x="71083" y="128025"/>
                  <a:pt x="91440" y="127920"/>
                </a:cubicBezTo>
                <a:cubicBezTo>
                  <a:pt x="111761" y="127815"/>
                  <a:pt x="128163" y="111285"/>
                  <a:pt x="128111" y="90964"/>
                </a:cubicBezTo>
                <a:cubicBezTo>
                  <a:pt x="128006" y="70591"/>
                  <a:pt x="111433" y="54145"/>
                  <a:pt x="91059" y="54198"/>
                </a:cubicBezTo>
                <a:close/>
              </a:path>
            </a:pathLst>
          </a:custGeom>
          <a:solidFill>
            <a:srgbClr val="132B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F5B7C0A4-37BE-D1A9-E4C1-D466F1F80565}"/>
              </a:ext>
            </a:extLst>
          </p:cNvPr>
          <p:cNvSpPr/>
          <p:nvPr/>
        </p:nvSpPr>
        <p:spPr>
          <a:xfrm>
            <a:off x="5716367" y="2515108"/>
            <a:ext cx="155753" cy="155508"/>
          </a:xfrm>
          <a:custGeom>
            <a:avLst/>
            <a:gdLst>
              <a:gd name="connsiteX0" fmla="*/ 136398 w 241934"/>
              <a:gd name="connsiteY0" fmla="*/ 241554 h 241554"/>
              <a:gd name="connsiteX1" fmla="*/ 106013 w 241934"/>
              <a:gd name="connsiteY1" fmla="*/ 241554 h 241554"/>
              <a:gd name="connsiteX2" fmla="*/ 100013 w 241934"/>
              <a:gd name="connsiteY2" fmla="*/ 236030 h 241554"/>
              <a:gd name="connsiteX3" fmla="*/ 97060 w 241934"/>
              <a:gd name="connsiteY3" fmla="*/ 208979 h 241554"/>
              <a:gd name="connsiteX4" fmla="*/ 94679 w 241934"/>
              <a:gd name="connsiteY4" fmla="*/ 206407 h 241554"/>
              <a:gd name="connsiteX5" fmla="*/ 79629 w 241934"/>
              <a:gd name="connsiteY5" fmla="*/ 200311 h 241554"/>
              <a:gd name="connsiteX6" fmla="*/ 76295 w 241934"/>
              <a:gd name="connsiteY6" fmla="*/ 199644 h 241554"/>
              <a:gd name="connsiteX7" fmla="*/ 53721 w 241934"/>
              <a:gd name="connsiteY7" fmla="*/ 217837 h 241554"/>
              <a:gd name="connsiteX8" fmla="*/ 45244 w 241934"/>
              <a:gd name="connsiteY8" fmla="*/ 216027 h 241554"/>
              <a:gd name="connsiteX9" fmla="*/ 25718 w 241934"/>
              <a:gd name="connsiteY9" fmla="*/ 196501 h 241554"/>
              <a:gd name="connsiteX10" fmla="*/ 23908 w 241934"/>
              <a:gd name="connsiteY10" fmla="*/ 188024 h 241554"/>
              <a:gd name="connsiteX11" fmla="*/ 41910 w 241934"/>
              <a:gd name="connsiteY11" fmla="*/ 165640 h 241554"/>
              <a:gd name="connsiteX12" fmla="*/ 41243 w 241934"/>
              <a:gd name="connsiteY12" fmla="*/ 162306 h 241554"/>
              <a:gd name="connsiteX13" fmla="*/ 35052 w 241934"/>
              <a:gd name="connsiteY13" fmla="*/ 147257 h 241554"/>
              <a:gd name="connsiteX14" fmla="*/ 32575 w 241934"/>
              <a:gd name="connsiteY14" fmla="*/ 144875 h 241554"/>
              <a:gd name="connsiteX15" fmla="*/ 5525 w 241934"/>
              <a:gd name="connsiteY15" fmla="*/ 141637 h 241554"/>
              <a:gd name="connsiteX16" fmla="*/ 0 w 241934"/>
              <a:gd name="connsiteY16" fmla="*/ 135636 h 241554"/>
              <a:gd name="connsiteX17" fmla="*/ 0 w 241934"/>
              <a:gd name="connsiteY17" fmla="*/ 105347 h 241554"/>
              <a:gd name="connsiteX18" fmla="*/ 5144 w 241934"/>
              <a:gd name="connsiteY18" fmla="*/ 99441 h 241554"/>
              <a:gd name="connsiteX19" fmla="*/ 32957 w 241934"/>
              <a:gd name="connsiteY19" fmla="*/ 96393 h 241554"/>
              <a:gd name="connsiteX20" fmla="*/ 34862 w 241934"/>
              <a:gd name="connsiteY20" fmla="*/ 94964 h 241554"/>
              <a:gd name="connsiteX21" fmla="*/ 42006 w 241934"/>
              <a:gd name="connsiteY21" fmla="*/ 77629 h 241554"/>
              <a:gd name="connsiteX22" fmla="*/ 40767 w 241934"/>
              <a:gd name="connsiteY22" fmla="*/ 74200 h 241554"/>
              <a:gd name="connsiteX23" fmla="*/ 25146 w 241934"/>
              <a:gd name="connsiteY23" fmla="*/ 55150 h 241554"/>
              <a:gd name="connsiteX24" fmla="*/ 24289 w 241934"/>
              <a:gd name="connsiteY24" fmla="*/ 46577 h 241554"/>
              <a:gd name="connsiteX25" fmla="*/ 46577 w 241934"/>
              <a:gd name="connsiteY25" fmla="*/ 24289 h 241554"/>
              <a:gd name="connsiteX26" fmla="*/ 55150 w 241934"/>
              <a:gd name="connsiteY26" fmla="*/ 25051 h 241554"/>
              <a:gd name="connsiteX27" fmla="*/ 74200 w 241934"/>
              <a:gd name="connsiteY27" fmla="*/ 40672 h 241554"/>
              <a:gd name="connsiteX28" fmla="*/ 77629 w 241934"/>
              <a:gd name="connsiteY28" fmla="*/ 42005 h 241554"/>
              <a:gd name="connsiteX29" fmla="*/ 94869 w 241934"/>
              <a:gd name="connsiteY29" fmla="*/ 34767 h 241554"/>
              <a:gd name="connsiteX30" fmla="*/ 96393 w 241934"/>
              <a:gd name="connsiteY30" fmla="*/ 32862 h 241554"/>
              <a:gd name="connsiteX31" fmla="*/ 99441 w 241934"/>
              <a:gd name="connsiteY31" fmla="*/ 5144 h 241554"/>
              <a:gd name="connsiteX32" fmla="*/ 105346 w 241934"/>
              <a:gd name="connsiteY32" fmla="*/ 0 h 241554"/>
              <a:gd name="connsiteX33" fmla="*/ 136398 w 241934"/>
              <a:gd name="connsiteY33" fmla="*/ 0 h 241554"/>
              <a:gd name="connsiteX34" fmla="*/ 142399 w 241934"/>
              <a:gd name="connsiteY34" fmla="*/ 5525 h 241554"/>
              <a:gd name="connsiteX35" fmla="*/ 145352 w 241934"/>
              <a:gd name="connsiteY35" fmla="*/ 32480 h 241554"/>
              <a:gd name="connsiteX36" fmla="*/ 147828 w 241934"/>
              <a:gd name="connsiteY36" fmla="*/ 35052 h 241554"/>
              <a:gd name="connsiteX37" fmla="*/ 162783 w 241934"/>
              <a:gd name="connsiteY37" fmla="*/ 41244 h 241554"/>
              <a:gd name="connsiteX38" fmla="*/ 166211 w 241934"/>
              <a:gd name="connsiteY38" fmla="*/ 41815 h 241554"/>
              <a:gd name="connsiteX39" fmla="*/ 188595 w 241934"/>
              <a:gd name="connsiteY39" fmla="*/ 23908 h 241554"/>
              <a:gd name="connsiteX40" fmla="*/ 197073 w 241934"/>
              <a:gd name="connsiteY40" fmla="*/ 25622 h 241554"/>
              <a:gd name="connsiteX41" fmla="*/ 216599 w 241934"/>
              <a:gd name="connsiteY41" fmla="*/ 44672 h 241554"/>
              <a:gd name="connsiteX42" fmla="*/ 218313 w 241934"/>
              <a:gd name="connsiteY42" fmla="*/ 53150 h 241554"/>
              <a:gd name="connsiteX43" fmla="*/ 200311 w 241934"/>
              <a:gd name="connsiteY43" fmla="*/ 75629 h 241554"/>
              <a:gd name="connsiteX44" fmla="*/ 200978 w 241934"/>
              <a:gd name="connsiteY44" fmla="*/ 78962 h 241554"/>
              <a:gd name="connsiteX45" fmla="*/ 206883 w 241934"/>
              <a:gd name="connsiteY45" fmla="*/ 94012 h 241554"/>
              <a:gd name="connsiteX46" fmla="*/ 209455 w 241934"/>
              <a:gd name="connsiteY46" fmla="*/ 96489 h 241554"/>
              <a:gd name="connsiteX47" fmla="*/ 236411 w 241934"/>
              <a:gd name="connsiteY47" fmla="*/ 99441 h 241554"/>
              <a:gd name="connsiteX48" fmla="*/ 241935 w 241934"/>
              <a:gd name="connsiteY48" fmla="*/ 105347 h 241554"/>
              <a:gd name="connsiteX49" fmla="*/ 241935 w 241934"/>
              <a:gd name="connsiteY49" fmla="*/ 135731 h 241554"/>
              <a:gd name="connsiteX50" fmla="*/ 236791 w 241934"/>
              <a:gd name="connsiteY50" fmla="*/ 141637 h 241554"/>
              <a:gd name="connsiteX51" fmla="*/ 209074 w 241934"/>
              <a:gd name="connsiteY51" fmla="*/ 144685 h 241554"/>
              <a:gd name="connsiteX52" fmla="*/ 207169 w 241934"/>
              <a:gd name="connsiteY52" fmla="*/ 146209 h 241554"/>
              <a:gd name="connsiteX53" fmla="*/ 199930 w 241934"/>
              <a:gd name="connsiteY53" fmla="*/ 163545 h 241554"/>
              <a:gd name="connsiteX54" fmla="*/ 201263 w 241934"/>
              <a:gd name="connsiteY54" fmla="*/ 166878 h 241554"/>
              <a:gd name="connsiteX55" fmla="*/ 216884 w 241934"/>
              <a:gd name="connsiteY55" fmla="*/ 185928 h 241554"/>
              <a:gd name="connsiteX56" fmla="*/ 217646 w 241934"/>
              <a:gd name="connsiteY56" fmla="*/ 194406 h 241554"/>
              <a:gd name="connsiteX57" fmla="*/ 195358 w 241934"/>
              <a:gd name="connsiteY57" fmla="*/ 216789 h 241554"/>
              <a:gd name="connsiteX58" fmla="*/ 186785 w 241934"/>
              <a:gd name="connsiteY58" fmla="*/ 215932 h 241554"/>
              <a:gd name="connsiteX59" fmla="*/ 167735 w 241934"/>
              <a:gd name="connsiteY59" fmla="*/ 200311 h 241554"/>
              <a:gd name="connsiteX60" fmla="*/ 164307 w 241934"/>
              <a:gd name="connsiteY60" fmla="*/ 199073 h 241554"/>
              <a:gd name="connsiteX61" fmla="*/ 146971 w 241934"/>
              <a:gd name="connsiteY61" fmla="*/ 206217 h 241554"/>
              <a:gd name="connsiteX62" fmla="*/ 145542 w 241934"/>
              <a:gd name="connsiteY62" fmla="*/ 208122 h 241554"/>
              <a:gd name="connsiteX63" fmla="*/ 142494 w 241934"/>
              <a:gd name="connsiteY63" fmla="*/ 235839 h 241554"/>
              <a:gd name="connsiteX64" fmla="*/ 136398 w 241934"/>
              <a:gd name="connsiteY64" fmla="*/ 241554 h 241554"/>
              <a:gd name="connsiteX65" fmla="*/ 76962 w 241934"/>
              <a:gd name="connsiteY65" fmla="*/ 194882 h 241554"/>
              <a:gd name="connsiteX66" fmla="*/ 81820 w 241934"/>
              <a:gd name="connsiteY66" fmla="*/ 196215 h 241554"/>
              <a:gd name="connsiteX67" fmla="*/ 96012 w 241934"/>
              <a:gd name="connsiteY67" fmla="*/ 202025 h 241554"/>
              <a:gd name="connsiteX68" fmla="*/ 101727 w 241934"/>
              <a:gd name="connsiteY68" fmla="*/ 208502 h 241554"/>
              <a:gd name="connsiteX69" fmla="*/ 104680 w 241934"/>
              <a:gd name="connsiteY69" fmla="*/ 235458 h 241554"/>
              <a:gd name="connsiteX70" fmla="*/ 106014 w 241934"/>
              <a:gd name="connsiteY70" fmla="*/ 236887 h 241554"/>
              <a:gd name="connsiteX71" fmla="*/ 136398 w 241934"/>
              <a:gd name="connsiteY71" fmla="*/ 236887 h 241554"/>
              <a:gd name="connsiteX72" fmla="*/ 137732 w 241934"/>
              <a:gd name="connsiteY72" fmla="*/ 235839 h 241554"/>
              <a:gd name="connsiteX73" fmla="*/ 140779 w 241934"/>
              <a:gd name="connsiteY73" fmla="*/ 208122 h 241554"/>
              <a:gd name="connsiteX74" fmla="*/ 145637 w 241934"/>
              <a:gd name="connsiteY74" fmla="*/ 202311 h 241554"/>
              <a:gd name="connsiteX75" fmla="*/ 162020 w 241934"/>
              <a:gd name="connsiteY75" fmla="*/ 195453 h 241554"/>
              <a:gd name="connsiteX76" fmla="*/ 170498 w 241934"/>
              <a:gd name="connsiteY76" fmla="*/ 197168 h 241554"/>
              <a:gd name="connsiteX77" fmla="*/ 190024 w 241934"/>
              <a:gd name="connsiteY77" fmla="*/ 212789 h 241554"/>
              <a:gd name="connsiteX78" fmla="*/ 192596 w 241934"/>
              <a:gd name="connsiteY78" fmla="*/ 213837 h 241554"/>
              <a:gd name="connsiteX79" fmla="*/ 214694 w 241934"/>
              <a:gd name="connsiteY79" fmla="*/ 191643 h 241554"/>
              <a:gd name="connsiteX80" fmla="*/ 213551 w 241934"/>
              <a:gd name="connsiteY80" fmla="*/ 189262 h 241554"/>
              <a:gd name="connsiteX81" fmla="*/ 197929 w 241934"/>
              <a:gd name="connsiteY81" fmla="*/ 170212 h 241554"/>
              <a:gd name="connsiteX82" fmla="*/ 196215 w 241934"/>
              <a:gd name="connsiteY82" fmla="*/ 161639 h 241554"/>
              <a:gd name="connsiteX83" fmla="*/ 202978 w 241934"/>
              <a:gd name="connsiteY83" fmla="*/ 145256 h 241554"/>
              <a:gd name="connsiteX84" fmla="*/ 208883 w 241934"/>
              <a:gd name="connsiteY84" fmla="*/ 140494 h 241554"/>
              <a:gd name="connsiteX85" fmla="*/ 236601 w 241934"/>
              <a:gd name="connsiteY85" fmla="*/ 137446 h 241554"/>
              <a:gd name="connsiteX86" fmla="*/ 237554 w 241934"/>
              <a:gd name="connsiteY86" fmla="*/ 136112 h 241554"/>
              <a:gd name="connsiteX87" fmla="*/ 237554 w 241934"/>
              <a:gd name="connsiteY87" fmla="*/ 105347 h 241554"/>
              <a:gd name="connsiteX88" fmla="*/ 236220 w 241934"/>
              <a:gd name="connsiteY88" fmla="*/ 104013 h 241554"/>
              <a:gd name="connsiteX89" fmla="*/ 209169 w 241934"/>
              <a:gd name="connsiteY89" fmla="*/ 101060 h 241554"/>
              <a:gd name="connsiteX90" fmla="*/ 202787 w 241934"/>
              <a:gd name="connsiteY90" fmla="*/ 95441 h 241554"/>
              <a:gd name="connsiteX91" fmla="*/ 196882 w 241934"/>
              <a:gd name="connsiteY91" fmla="*/ 81153 h 241554"/>
              <a:gd name="connsiteX92" fmla="*/ 196882 w 241934"/>
              <a:gd name="connsiteY92" fmla="*/ 72771 h 241554"/>
              <a:gd name="connsiteX93" fmla="*/ 214884 w 241934"/>
              <a:gd name="connsiteY93" fmla="*/ 50387 h 241554"/>
              <a:gd name="connsiteX94" fmla="*/ 213455 w 241934"/>
              <a:gd name="connsiteY94" fmla="*/ 48101 h 241554"/>
              <a:gd name="connsiteX95" fmla="*/ 193929 w 241934"/>
              <a:gd name="connsiteY95" fmla="*/ 29051 h 241554"/>
              <a:gd name="connsiteX96" fmla="*/ 191453 w 241934"/>
              <a:gd name="connsiteY96" fmla="*/ 27718 h 241554"/>
              <a:gd name="connsiteX97" fmla="*/ 169259 w 241934"/>
              <a:gd name="connsiteY97" fmla="*/ 45625 h 241554"/>
              <a:gd name="connsiteX98" fmla="*/ 160877 w 241934"/>
              <a:gd name="connsiteY98" fmla="*/ 45625 h 241554"/>
              <a:gd name="connsiteX99" fmla="*/ 146590 w 241934"/>
              <a:gd name="connsiteY99" fmla="*/ 39719 h 241554"/>
              <a:gd name="connsiteX100" fmla="*/ 140970 w 241934"/>
              <a:gd name="connsiteY100" fmla="*/ 33338 h 241554"/>
              <a:gd name="connsiteX101" fmla="*/ 138017 w 241934"/>
              <a:gd name="connsiteY101" fmla="*/ 6287 h 241554"/>
              <a:gd name="connsiteX102" fmla="*/ 136589 w 241934"/>
              <a:gd name="connsiteY102" fmla="*/ 4953 h 241554"/>
              <a:gd name="connsiteX103" fmla="*/ 106299 w 241934"/>
              <a:gd name="connsiteY103" fmla="*/ 4953 h 241554"/>
              <a:gd name="connsiteX104" fmla="*/ 104965 w 241934"/>
              <a:gd name="connsiteY104" fmla="*/ 5906 h 241554"/>
              <a:gd name="connsiteX105" fmla="*/ 101918 w 241934"/>
              <a:gd name="connsiteY105" fmla="*/ 33623 h 241554"/>
              <a:gd name="connsiteX106" fmla="*/ 97155 w 241934"/>
              <a:gd name="connsiteY106" fmla="*/ 39529 h 241554"/>
              <a:gd name="connsiteX107" fmla="*/ 80772 w 241934"/>
              <a:gd name="connsiteY107" fmla="*/ 46292 h 241554"/>
              <a:gd name="connsiteX108" fmla="*/ 72200 w 241934"/>
              <a:gd name="connsiteY108" fmla="*/ 44577 h 241554"/>
              <a:gd name="connsiteX109" fmla="*/ 53150 w 241934"/>
              <a:gd name="connsiteY109" fmla="*/ 28956 h 241554"/>
              <a:gd name="connsiteX110" fmla="*/ 50578 w 241934"/>
              <a:gd name="connsiteY110" fmla="*/ 27908 h 241554"/>
              <a:gd name="connsiteX111" fmla="*/ 28480 w 241934"/>
              <a:gd name="connsiteY111" fmla="*/ 50102 h 241554"/>
              <a:gd name="connsiteX112" fmla="*/ 29623 w 241934"/>
              <a:gd name="connsiteY112" fmla="*/ 52483 h 241554"/>
              <a:gd name="connsiteX113" fmla="*/ 45244 w 241934"/>
              <a:gd name="connsiteY113" fmla="*/ 71533 h 241554"/>
              <a:gd name="connsiteX114" fmla="*/ 46958 w 241934"/>
              <a:gd name="connsiteY114" fmla="*/ 80010 h 241554"/>
              <a:gd name="connsiteX115" fmla="*/ 40100 w 241934"/>
              <a:gd name="connsiteY115" fmla="*/ 96393 h 241554"/>
              <a:gd name="connsiteX116" fmla="*/ 34290 w 241934"/>
              <a:gd name="connsiteY116" fmla="*/ 101251 h 241554"/>
              <a:gd name="connsiteX117" fmla="*/ 6572 w 241934"/>
              <a:gd name="connsiteY117" fmla="*/ 104299 h 241554"/>
              <a:gd name="connsiteX118" fmla="*/ 5525 w 241934"/>
              <a:gd name="connsiteY118" fmla="*/ 105537 h 241554"/>
              <a:gd name="connsiteX119" fmla="*/ 5525 w 241934"/>
              <a:gd name="connsiteY119" fmla="*/ 135922 h 241554"/>
              <a:gd name="connsiteX120" fmla="*/ 6953 w 241934"/>
              <a:gd name="connsiteY120" fmla="*/ 137256 h 241554"/>
              <a:gd name="connsiteX121" fmla="*/ 33909 w 241934"/>
              <a:gd name="connsiteY121" fmla="*/ 140208 h 241554"/>
              <a:gd name="connsiteX122" fmla="*/ 40386 w 241934"/>
              <a:gd name="connsiteY122" fmla="*/ 145923 h 241554"/>
              <a:gd name="connsiteX123" fmla="*/ 46196 w 241934"/>
              <a:gd name="connsiteY123" fmla="*/ 160115 h 241554"/>
              <a:gd name="connsiteX124" fmla="*/ 46196 w 241934"/>
              <a:gd name="connsiteY124" fmla="*/ 168497 h 241554"/>
              <a:gd name="connsiteX125" fmla="*/ 28194 w 241934"/>
              <a:gd name="connsiteY125" fmla="*/ 190976 h 241554"/>
              <a:gd name="connsiteX126" fmla="*/ 29623 w 241934"/>
              <a:gd name="connsiteY126" fmla="*/ 193262 h 241554"/>
              <a:gd name="connsiteX127" fmla="*/ 48673 w 241934"/>
              <a:gd name="connsiteY127" fmla="*/ 212312 h 241554"/>
              <a:gd name="connsiteX128" fmla="*/ 51149 w 241934"/>
              <a:gd name="connsiteY128" fmla="*/ 213646 h 241554"/>
              <a:gd name="connsiteX129" fmla="*/ 73438 w 241934"/>
              <a:gd name="connsiteY129" fmla="*/ 195739 h 241554"/>
              <a:gd name="connsiteX130" fmla="*/ 76772 w 241934"/>
              <a:gd name="connsiteY130" fmla="*/ 194882 h 241554"/>
              <a:gd name="connsiteX131" fmla="*/ 121158 w 241934"/>
              <a:gd name="connsiteY131" fmla="*/ 174117 h 241554"/>
              <a:gd name="connsiteX132" fmla="*/ 67247 w 241934"/>
              <a:gd name="connsiteY132" fmla="*/ 120778 h 241554"/>
              <a:gd name="connsiteX133" fmla="*/ 120587 w 241934"/>
              <a:gd name="connsiteY133" fmla="*/ 66867 h 241554"/>
              <a:gd name="connsiteX134" fmla="*/ 174497 w 241934"/>
              <a:gd name="connsiteY134" fmla="*/ 120207 h 241554"/>
              <a:gd name="connsiteX135" fmla="*/ 174498 w 241934"/>
              <a:gd name="connsiteY135" fmla="*/ 120587 h 241554"/>
              <a:gd name="connsiteX136" fmla="*/ 120967 w 241934"/>
              <a:gd name="connsiteY136" fmla="*/ 174117 h 241554"/>
              <a:gd name="connsiteX137" fmla="*/ 121158 w 241934"/>
              <a:gd name="connsiteY137" fmla="*/ 71628 h 241554"/>
              <a:gd name="connsiteX138" fmla="*/ 72199 w 241934"/>
              <a:gd name="connsiteY138" fmla="*/ 120587 h 241554"/>
              <a:gd name="connsiteX139" fmla="*/ 121158 w 241934"/>
              <a:gd name="connsiteY139" fmla="*/ 169545 h 241554"/>
              <a:gd name="connsiteX140" fmla="*/ 170117 w 241934"/>
              <a:gd name="connsiteY140" fmla="*/ 120587 h 241554"/>
              <a:gd name="connsiteX141" fmla="*/ 121159 w 241934"/>
              <a:gd name="connsiteY141" fmla="*/ 71628 h 241554"/>
              <a:gd name="connsiteX142" fmla="*/ 120968 w 241934"/>
              <a:gd name="connsiteY142" fmla="*/ 71628 h 24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41934" h="241554">
                <a:moveTo>
                  <a:pt x="136398" y="241554"/>
                </a:moveTo>
                <a:lnTo>
                  <a:pt x="106013" y="241554"/>
                </a:lnTo>
                <a:cubicBezTo>
                  <a:pt x="102928" y="241436"/>
                  <a:pt x="100385" y="239095"/>
                  <a:pt x="100013" y="236030"/>
                </a:cubicBezTo>
                <a:lnTo>
                  <a:pt x="97060" y="208979"/>
                </a:lnTo>
                <a:cubicBezTo>
                  <a:pt x="96717" y="207793"/>
                  <a:pt x="95834" y="206840"/>
                  <a:pt x="94679" y="206407"/>
                </a:cubicBezTo>
                <a:cubicBezTo>
                  <a:pt x="89487" y="204838"/>
                  <a:pt x="84449" y="202798"/>
                  <a:pt x="79629" y="200311"/>
                </a:cubicBezTo>
                <a:cubicBezTo>
                  <a:pt x="78628" y="199710"/>
                  <a:pt x="77450" y="199474"/>
                  <a:pt x="76295" y="199644"/>
                </a:cubicBezTo>
                <a:lnTo>
                  <a:pt x="53721" y="217837"/>
                </a:lnTo>
                <a:cubicBezTo>
                  <a:pt x="50835" y="219403"/>
                  <a:pt x="47238" y="218636"/>
                  <a:pt x="45244" y="216027"/>
                </a:cubicBezTo>
                <a:lnTo>
                  <a:pt x="25718" y="196501"/>
                </a:lnTo>
                <a:cubicBezTo>
                  <a:pt x="23072" y="194530"/>
                  <a:pt x="22298" y="190903"/>
                  <a:pt x="23908" y="188024"/>
                </a:cubicBezTo>
                <a:lnTo>
                  <a:pt x="41910" y="165640"/>
                </a:lnTo>
                <a:cubicBezTo>
                  <a:pt x="42080" y="164485"/>
                  <a:pt x="41844" y="163307"/>
                  <a:pt x="41243" y="162306"/>
                </a:cubicBezTo>
                <a:cubicBezTo>
                  <a:pt x="38766" y="157470"/>
                  <a:pt x="36695" y="152436"/>
                  <a:pt x="35052" y="147257"/>
                </a:cubicBezTo>
                <a:cubicBezTo>
                  <a:pt x="34680" y="146097"/>
                  <a:pt x="33749" y="145202"/>
                  <a:pt x="32575" y="144875"/>
                </a:cubicBezTo>
                <a:lnTo>
                  <a:pt x="5525" y="141637"/>
                </a:lnTo>
                <a:cubicBezTo>
                  <a:pt x="2459" y="141265"/>
                  <a:pt x="118" y="138722"/>
                  <a:pt x="0" y="135636"/>
                </a:cubicBezTo>
                <a:lnTo>
                  <a:pt x="0" y="105347"/>
                </a:lnTo>
                <a:cubicBezTo>
                  <a:pt x="17" y="102377"/>
                  <a:pt x="2204" y="99866"/>
                  <a:pt x="5144" y="99441"/>
                </a:cubicBezTo>
                <a:lnTo>
                  <a:pt x="32957" y="96393"/>
                </a:lnTo>
                <a:cubicBezTo>
                  <a:pt x="33775" y="96229"/>
                  <a:pt x="34475" y="95704"/>
                  <a:pt x="34862" y="94964"/>
                </a:cubicBezTo>
                <a:cubicBezTo>
                  <a:pt x="36606" y="88944"/>
                  <a:pt x="39002" y="83131"/>
                  <a:pt x="42006" y="77629"/>
                </a:cubicBezTo>
                <a:cubicBezTo>
                  <a:pt x="42017" y="76375"/>
                  <a:pt x="41577" y="75158"/>
                  <a:pt x="40767" y="74200"/>
                </a:cubicBezTo>
                <a:lnTo>
                  <a:pt x="25146" y="55150"/>
                </a:lnTo>
                <a:cubicBezTo>
                  <a:pt x="22805" y="52885"/>
                  <a:pt x="22442" y="49261"/>
                  <a:pt x="24289" y="46577"/>
                </a:cubicBezTo>
                <a:lnTo>
                  <a:pt x="46577" y="24289"/>
                </a:lnTo>
                <a:cubicBezTo>
                  <a:pt x="49238" y="22418"/>
                  <a:pt x="52861" y="22740"/>
                  <a:pt x="55150" y="25051"/>
                </a:cubicBezTo>
                <a:lnTo>
                  <a:pt x="74200" y="40672"/>
                </a:lnTo>
                <a:cubicBezTo>
                  <a:pt x="75139" y="41524"/>
                  <a:pt x="76360" y="41999"/>
                  <a:pt x="77629" y="42005"/>
                </a:cubicBezTo>
                <a:cubicBezTo>
                  <a:pt x="83094" y="38971"/>
                  <a:pt x="88875" y="36544"/>
                  <a:pt x="94869" y="34767"/>
                </a:cubicBezTo>
                <a:cubicBezTo>
                  <a:pt x="95655" y="34415"/>
                  <a:pt x="96222" y="33705"/>
                  <a:pt x="96393" y="32862"/>
                </a:cubicBezTo>
                <a:lnTo>
                  <a:pt x="99441" y="5144"/>
                </a:lnTo>
                <a:cubicBezTo>
                  <a:pt x="99826" y="2183"/>
                  <a:pt x="102361" y="-25"/>
                  <a:pt x="105346" y="0"/>
                </a:cubicBezTo>
                <a:lnTo>
                  <a:pt x="136398" y="0"/>
                </a:lnTo>
                <a:cubicBezTo>
                  <a:pt x="139517" y="35"/>
                  <a:pt x="142106" y="2419"/>
                  <a:pt x="142399" y="5525"/>
                </a:cubicBezTo>
                <a:lnTo>
                  <a:pt x="145352" y="32480"/>
                </a:lnTo>
                <a:cubicBezTo>
                  <a:pt x="145684" y="33704"/>
                  <a:pt x="146618" y="34674"/>
                  <a:pt x="147828" y="35052"/>
                </a:cubicBezTo>
                <a:cubicBezTo>
                  <a:pt x="152997" y="36640"/>
                  <a:pt x="158004" y="38713"/>
                  <a:pt x="162783" y="41244"/>
                </a:cubicBezTo>
                <a:cubicBezTo>
                  <a:pt x="163825" y="41826"/>
                  <a:pt x="165037" y="42028"/>
                  <a:pt x="166211" y="41815"/>
                </a:cubicBezTo>
                <a:lnTo>
                  <a:pt x="188595" y="23908"/>
                </a:lnTo>
                <a:cubicBezTo>
                  <a:pt x="191459" y="22321"/>
                  <a:pt x="195051" y="23047"/>
                  <a:pt x="197073" y="25622"/>
                </a:cubicBezTo>
                <a:lnTo>
                  <a:pt x="216599" y="44672"/>
                </a:lnTo>
                <a:cubicBezTo>
                  <a:pt x="219174" y="46694"/>
                  <a:pt x="219901" y="50286"/>
                  <a:pt x="218313" y="53150"/>
                </a:cubicBezTo>
                <a:lnTo>
                  <a:pt x="200311" y="75629"/>
                </a:lnTo>
                <a:cubicBezTo>
                  <a:pt x="200207" y="76781"/>
                  <a:pt x="200439" y="77939"/>
                  <a:pt x="200978" y="78962"/>
                </a:cubicBezTo>
                <a:cubicBezTo>
                  <a:pt x="203378" y="83799"/>
                  <a:pt x="205354" y="88834"/>
                  <a:pt x="206883" y="94012"/>
                </a:cubicBezTo>
                <a:cubicBezTo>
                  <a:pt x="207228" y="95243"/>
                  <a:pt x="208212" y="96190"/>
                  <a:pt x="209455" y="96489"/>
                </a:cubicBezTo>
                <a:lnTo>
                  <a:pt x="236411" y="99441"/>
                </a:lnTo>
                <a:cubicBezTo>
                  <a:pt x="239481" y="99729"/>
                  <a:pt x="241852" y="102264"/>
                  <a:pt x="241935" y="105347"/>
                </a:cubicBezTo>
                <a:lnTo>
                  <a:pt x="241935" y="135731"/>
                </a:lnTo>
                <a:cubicBezTo>
                  <a:pt x="241918" y="138702"/>
                  <a:pt x="239731" y="141213"/>
                  <a:pt x="236791" y="141637"/>
                </a:cubicBezTo>
                <a:lnTo>
                  <a:pt x="209074" y="144685"/>
                </a:lnTo>
                <a:cubicBezTo>
                  <a:pt x="208230" y="144856"/>
                  <a:pt x="207521" y="145423"/>
                  <a:pt x="207169" y="146209"/>
                </a:cubicBezTo>
                <a:cubicBezTo>
                  <a:pt x="205340" y="152215"/>
                  <a:pt x="202915" y="158022"/>
                  <a:pt x="199930" y="163545"/>
                </a:cubicBezTo>
                <a:cubicBezTo>
                  <a:pt x="199959" y="164780"/>
                  <a:pt x="200433" y="165963"/>
                  <a:pt x="201263" y="166878"/>
                </a:cubicBezTo>
                <a:lnTo>
                  <a:pt x="216884" y="185928"/>
                </a:lnTo>
                <a:cubicBezTo>
                  <a:pt x="219220" y="188167"/>
                  <a:pt x="219545" y="191786"/>
                  <a:pt x="217646" y="194406"/>
                </a:cubicBezTo>
                <a:lnTo>
                  <a:pt x="195358" y="216789"/>
                </a:lnTo>
                <a:cubicBezTo>
                  <a:pt x="192675" y="218636"/>
                  <a:pt x="189050" y="218273"/>
                  <a:pt x="186785" y="215932"/>
                </a:cubicBezTo>
                <a:lnTo>
                  <a:pt x="167735" y="200311"/>
                </a:lnTo>
                <a:cubicBezTo>
                  <a:pt x="166808" y="199450"/>
                  <a:pt x="165570" y="199004"/>
                  <a:pt x="164307" y="199073"/>
                </a:cubicBezTo>
                <a:cubicBezTo>
                  <a:pt x="158797" y="202061"/>
                  <a:pt x="152986" y="204455"/>
                  <a:pt x="146971" y="206217"/>
                </a:cubicBezTo>
                <a:cubicBezTo>
                  <a:pt x="146201" y="206566"/>
                  <a:pt x="145662" y="207284"/>
                  <a:pt x="145542" y="208122"/>
                </a:cubicBezTo>
                <a:lnTo>
                  <a:pt x="142494" y="235839"/>
                </a:lnTo>
                <a:cubicBezTo>
                  <a:pt x="142293" y="239056"/>
                  <a:pt x="139622" y="241561"/>
                  <a:pt x="136398" y="241554"/>
                </a:cubicBezTo>
                <a:close/>
                <a:moveTo>
                  <a:pt x="76962" y="194882"/>
                </a:moveTo>
                <a:cubicBezTo>
                  <a:pt x="78663" y="194943"/>
                  <a:pt x="80326" y="195399"/>
                  <a:pt x="81820" y="196215"/>
                </a:cubicBezTo>
                <a:cubicBezTo>
                  <a:pt x="86371" y="198565"/>
                  <a:pt x="91120" y="200509"/>
                  <a:pt x="96012" y="202025"/>
                </a:cubicBezTo>
                <a:cubicBezTo>
                  <a:pt x="98969" y="202961"/>
                  <a:pt x="101167" y="205453"/>
                  <a:pt x="101727" y="208502"/>
                </a:cubicBezTo>
                <a:lnTo>
                  <a:pt x="104680" y="235458"/>
                </a:lnTo>
                <a:cubicBezTo>
                  <a:pt x="104720" y="236194"/>
                  <a:pt x="105282" y="236796"/>
                  <a:pt x="106014" y="236887"/>
                </a:cubicBezTo>
                <a:lnTo>
                  <a:pt x="136398" y="236887"/>
                </a:lnTo>
                <a:cubicBezTo>
                  <a:pt x="137049" y="236945"/>
                  <a:pt x="137633" y="236486"/>
                  <a:pt x="137732" y="235839"/>
                </a:cubicBezTo>
                <a:lnTo>
                  <a:pt x="140779" y="208122"/>
                </a:lnTo>
                <a:cubicBezTo>
                  <a:pt x="141154" y="205415"/>
                  <a:pt x="143040" y="203160"/>
                  <a:pt x="145637" y="202311"/>
                </a:cubicBezTo>
                <a:cubicBezTo>
                  <a:pt x="151316" y="200585"/>
                  <a:pt x="156805" y="198288"/>
                  <a:pt x="162020" y="195453"/>
                </a:cubicBezTo>
                <a:cubicBezTo>
                  <a:pt x="164945" y="194410"/>
                  <a:pt x="168208" y="195070"/>
                  <a:pt x="170498" y="197168"/>
                </a:cubicBezTo>
                <a:lnTo>
                  <a:pt x="190024" y="212789"/>
                </a:lnTo>
                <a:cubicBezTo>
                  <a:pt x="190680" y="213506"/>
                  <a:pt x="191625" y="213891"/>
                  <a:pt x="192596" y="213837"/>
                </a:cubicBezTo>
                <a:lnTo>
                  <a:pt x="214694" y="191643"/>
                </a:lnTo>
                <a:cubicBezTo>
                  <a:pt x="214446" y="190792"/>
                  <a:pt x="214059" y="189988"/>
                  <a:pt x="213551" y="189262"/>
                </a:cubicBezTo>
                <a:lnTo>
                  <a:pt x="197929" y="170212"/>
                </a:lnTo>
                <a:cubicBezTo>
                  <a:pt x="195795" y="167902"/>
                  <a:pt x="195133" y="164592"/>
                  <a:pt x="196215" y="161639"/>
                </a:cubicBezTo>
                <a:cubicBezTo>
                  <a:pt x="199019" y="156422"/>
                  <a:pt x="201285" y="150933"/>
                  <a:pt x="202978" y="145256"/>
                </a:cubicBezTo>
                <a:cubicBezTo>
                  <a:pt x="203871" y="142668"/>
                  <a:pt x="206165" y="140819"/>
                  <a:pt x="208883" y="140494"/>
                </a:cubicBezTo>
                <a:lnTo>
                  <a:pt x="236601" y="137446"/>
                </a:lnTo>
                <a:cubicBezTo>
                  <a:pt x="237186" y="137272"/>
                  <a:pt x="237579" y="136723"/>
                  <a:pt x="237554" y="136112"/>
                </a:cubicBezTo>
                <a:lnTo>
                  <a:pt x="237554" y="105347"/>
                </a:lnTo>
                <a:cubicBezTo>
                  <a:pt x="237470" y="104648"/>
                  <a:pt x="236919" y="104096"/>
                  <a:pt x="236220" y="104013"/>
                </a:cubicBezTo>
                <a:lnTo>
                  <a:pt x="209169" y="101060"/>
                </a:lnTo>
                <a:cubicBezTo>
                  <a:pt x="206140" y="100566"/>
                  <a:pt x="203661" y="98383"/>
                  <a:pt x="202787" y="95441"/>
                </a:cubicBezTo>
                <a:cubicBezTo>
                  <a:pt x="201256" y="90509"/>
                  <a:pt x="199279" y="85727"/>
                  <a:pt x="196882" y="81153"/>
                </a:cubicBezTo>
                <a:cubicBezTo>
                  <a:pt x="195365" y="78565"/>
                  <a:pt x="195365" y="75359"/>
                  <a:pt x="196882" y="72771"/>
                </a:cubicBezTo>
                <a:lnTo>
                  <a:pt x="214884" y="50387"/>
                </a:lnTo>
                <a:cubicBezTo>
                  <a:pt x="214628" y="49508"/>
                  <a:pt x="214134" y="48717"/>
                  <a:pt x="213455" y="48101"/>
                </a:cubicBezTo>
                <a:lnTo>
                  <a:pt x="193929" y="29051"/>
                </a:lnTo>
                <a:cubicBezTo>
                  <a:pt x="192786" y="27908"/>
                  <a:pt x="191834" y="27623"/>
                  <a:pt x="191453" y="27718"/>
                </a:cubicBezTo>
                <a:lnTo>
                  <a:pt x="169259" y="45625"/>
                </a:lnTo>
                <a:cubicBezTo>
                  <a:pt x="166672" y="47142"/>
                  <a:pt x="163466" y="47142"/>
                  <a:pt x="160877" y="45625"/>
                </a:cubicBezTo>
                <a:cubicBezTo>
                  <a:pt x="156304" y="43227"/>
                  <a:pt x="151522" y="41251"/>
                  <a:pt x="146590" y="39719"/>
                </a:cubicBezTo>
                <a:cubicBezTo>
                  <a:pt x="143648" y="38846"/>
                  <a:pt x="141464" y="36367"/>
                  <a:pt x="140970" y="33338"/>
                </a:cubicBezTo>
                <a:lnTo>
                  <a:pt x="138017" y="6287"/>
                </a:lnTo>
                <a:cubicBezTo>
                  <a:pt x="137893" y="5573"/>
                  <a:pt x="137310" y="5028"/>
                  <a:pt x="136589" y="4953"/>
                </a:cubicBezTo>
                <a:lnTo>
                  <a:pt x="106299" y="4953"/>
                </a:lnTo>
                <a:cubicBezTo>
                  <a:pt x="105689" y="4928"/>
                  <a:pt x="105140" y="5320"/>
                  <a:pt x="104965" y="5906"/>
                </a:cubicBezTo>
                <a:lnTo>
                  <a:pt x="101918" y="33623"/>
                </a:lnTo>
                <a:cubicBezTo>
                  <a:pt x="101593" y="36342"/>
                  <a:pt x="99743" y="38636"/>
                  <a:pt x="97155" y="39529"/>
                </a:cubicBezTo>
                <a:cubicBezTo>
                  <a:pt x="91479" y="41222"/>
                  <a:pt x="85990" y="43488"/>
                  <a:pt x="80772" y="46292"/>
                </a:cubicBezTo>
                <a:cubicBezTo>
                  <a:pt x="77819" y="47374"/>
                  <a:pt x="74509" y="46712"/>
                  <a:pt x="72200" y="44577"/>
                </a:cubicBezTo>
                <a:lnTo>
                  <a:pt x="53150" y="28956"/>
                </a:lnTo>
                <a:cubicBezTo>
                  <a:pt x="52455" y="28296"/>
                  <a:pt x="51536" y="27922"/>
                  <a:pt x="50578" y="27908"/>
                </a:cubicBezTo>
                <a:lnTo>
                  <a:pt x="28480" y="50102"/>
                </a:lnTo>
                <a:cubicBezTo>
                  <a:pt x="28607" y="50994"/>
                  <a:pt x="29006" y="51826"/>
                  <a:pt x="29623" y="52483"/>
                </a:cubicBezTo>
                <a:lnTo>
                  <a:pt x="45244" y="71533"/>
                </a:lnTo>
                <a:cubicBezTo>
                  <a:pt x="47342" y="73823"/>
                  <a:pt x="48001" y="77085"/>
                  <a:pt x="46958" y="80010"/>
                </a:cubicBezTo>
                <a:cubicBezTo>
                  <a:pt x="44124" y="85225"/>
                  <a:pt x="41826" y="90714"/>
                  <a:pt x="40100" y="96393"/>
                </a:cubicBezTo>
                <a:cubicBezTo>
                  <a:pt x="39252" y="98990"/>
                  <a:pt x="36996" y="100876"/>
                  <a:pt x="34290" y="101251"/>
                </a:cubicBezTo>
                <a:lnTo>
                  <a:pt x="6572" y="104299"/>
                </a:lnTo>
                <a:cubicBezTo>
                  <a:pt x="5964" y="104394"/>
                  <a:pt x="5517" y="104921"/>
                  <a:pt x="5525" y="105537"/>
                </a:cubicBezTo>
                <a:lnTo>
                  <a:pt x="5525" y="135922"/>
                </a:lnTo>
                <a:cubicBezTo>
                  <a:pt x="5616" y="136654"/>
                  <a:pt x="6217" y="137215"/>
                  <a:pt x="6953" y="137256"/>
                </a:cubicBezTo>
                <a:lnTo>
                  <a:pt x="33909" y="140208"/>
                </a:lnTo>
                <a:cubicBezTo>
                  <a:pt x="36959" y="140768"/>
                  <a:pt x="39450" y="142967"/>
                  <a:pt x="40386" y="145923"/>
                </a:cubicBezTo>
                <a:cubicBezTo>
                  <a:pt x="41943" y="150801"/>
                  <a:pt x="43886" y="155546"/>
                  <a:pt x="46196" y="160115"/>
                </a:cubicBezTo>
                <a:cubicBezTo>
                  <a:pt x="47755" y="162692"/>
                  <a:pt x="47755" y="165921"/>
                  <a:pt x="46196" y="168497"/>
                </a:cubicBezTo>
                <a:lnTo>
                  <a:pt x="28194" y="190976"/>
                </a:lnTo>
                <a:cubicBezTo>
                  <a:pt x="28521" y="191822"/>
                  <a:pt x="29006" y="192598"/>
                  <a:pt x="29623" y="193262"/>
                </a:cubicBezTo>
                <a:lnTo>
                  <a:pt x="48673" y="212312"/>
                </a:lnTo>
                <a:cubicBezTo>
                  <a:pt x="49330" y="213017"/>
                  <a:pt x="50200" y="213486"/>
                  <a:pt x="51149" y="213646"/>
                </a:cubicBezTo>
                <a:lnTo>
                  <a:pt x="73438" y="195739"/>
                </a:lnTo>
                <a:cubicBezTo>
                  <a:pt x="74432" y="195112"/>
                  <a:pt x="75598" y="194812"/>
                  <a:pt x="76772" y="194882"/>
                </a:cubicBezTo>
                <a:close/>
                <a:moveTo>
                  <a:pt x="121158" y="174117"/>
                </a:moveTo>
                <a:cubicBezTo>
                  <a:pt x="91542" y="174275"/>
                  <a:pt x="67405" y="150394"/>
                  <a:pt x="67247" y="120778"/>
                </a:cubicBezTo>
                <a:cubicBezTo>
                  <a:pt x="67090" y="91162"/>
                  <a:pt x="90970" y="67025"/>
                  <a:pt x="120587" y="66867"/>
                </a:cubicBezTo>
                <a:cubicBezTo>
                  <a:pt x="150203" y="66710"/>
                  <a:pt x="174339" y="90590"/>
                  <a:pt x="174497" y="120207"/>
                </a:cubicBezTo>
                <a:cubicBezTo>
                  <a:pt x="174498" y="120333"/>
                  <a:pt x="174498" y="120460"/>
                  <a:pt x="174498" y="120587"/>
                </a:cubicBezTo>
                <a:cubicBezTo>
                  <a:pt x="174498" y="150151"/>
                  <a:pt x="150531" y="174117"/>
                  <a:pt x="120967" y="174117"/>
                </a:cubicBezTo>
                <a:close/>
                <a:moveTo>
                  <a:pt x="121158" y="71628"/>
                </a:moveTo>
                <a:cubicBezTo>
                  <a:pt x="94119" y="71628"/>
                  <a:pt x="72199" y="93548"/>
                  <a:pt x="72199" y="120587"/>
                </a:cubicBezTo>
                <a:cubicBezTo>
                  <a:pt x="72199" y="147626"/>
                  <a:pt x="94119" y="169545"/>
                  <a:pt x="121158" y="169545"/>
                </a:cubicBezTo>
                <a:cubicBezTo>
                  <a:pt x="148197" y="169545"/>
                  <a:pt x="170117" y="147626"/>
                  <a:pt x="170117" y="120587"/>
                </a:cubicBezTo>
                <a:cubicBezTo>
                  <a:pt x="170117" y="93548"/>
                  <a:pt x="148198" y="71628"/>
                  <a:pt x="121159" y="71628"/>
                </a:cubicBezTo>
                <a:cubicBezTo>
                  <a:pt x="121095" y="71628"/>
                  <a:pt x="121031" y="71628"/>
                  <a:pt x="120968" y="71628"/>
                </a:cubicBezTo>
                <a:close/>
              </a:path>
            </a:pathLst>
          </a:custGeom>
          <a:solidFill>
            <a:srgbClr val="132B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D63FE3D1-E1A4-EDDA-7700-4F393B802B0F}"/>
              </a:ext>
            </a:extLst>
          </p:cNvPr>
          <p:cNvSpPr/>
          <p:nvPr/>
        </p:nvSpPr>
        <p:spPr>
          <a:xfrm>
            <a:off x="6457177" y="3992312"/>
            <a:ext cx="155692" cy="155692"/>
          </a:xfrm>
          <a:custGeom>
            <a:avLst/>
            <a:gdLst>
              <a:gd name="connsiteX0" fmla="*/ 136112 w 241840"/>
              <a:gd name="connsiteY0" fmla="*/ 241840 h 241840"/>
              <a:gd name="connsiteX1" fmla="*/ 105728 w 241840"/>
              <a:gd name="connsiteY1" fmla="*/ 241840 h 241840"/>
              <a:gd name="connsiteX2" fmla="*/ 99822 w 241840"/>
              <a:gd name="connsiteY2" fmla="*/ 236316 h 241840"/>
              <a:gd name="connsiteX3" fmla="*/ 96869 w 241840"/>
              <a:gd name="connsiteY3" fmla="*/ 209360 h 241840"/>
              <a:gd name="connsiteX4" fmla="*/ 94393 w 241840"/>
              <a:gd name="connsiteY4" fmla="*/ 206788 h 241840"/>
              <a:gd name="connsiteX5" fmla="*/ 79438 w 241840"/>
              <a:gd name="connsiteY5" fmla="*/ 200597 h 241840"/>
              <a:gd name="connsiteX6" fmla="*/ 76010 w 241840"/>
              <a:gd name="connsiteY6" fmla="*/ 200025 h 241840"/>
              <a:gd name="connsiteX7" fmla="*/ 53626 w 241840"/>
              <a:gd name="connsiteY7" fmla="*/ 217932 h 241840"/>
              <a:gd name="connsiteX8" fmla="*/ 45148 w 241840"/>
              <a:gd name="connsiteY8" fmla="*/ 216218 h 241840"/>
              <a:gd name="connsiteX9" fmla="*/ 25622 w 241840"/>
              <a:gd name="connsiteY9" fmla="*/ 196691 h 241840"/>
              <a:gd name="connsiteX10" fmla="*/ 23908 w 241840"/>
              <a:gd name="connsiteY10" fmla="*/ 188214 h 241840"/>
              <a:gd name="connsiteX11" fmla="*/ 41910 w 241840"/>
              <a:gd name="connsiteY11" fmla="*/ 165735 h 241840"/>
              <a:gd name="connsiteX12" fmla="*/ 41243 w 241840"/>
              <a:gd name="connsiteY12" fmla="*/ 162401 h 241840"/>
              <a:gd name="connsiteX13" fmla="*/ 35052 w 241840"/>
              <a:gd name="connsiteY13" fmla="*/ 147447 h 241840"/>
              <a:gd name="connsiteX14" fmla="*/ 32481 w 241840"/>
              <a:gd name="connsiteY14" fmla="*/ 144970 h 241840"/>
              <a:gd name="connsiteX15" fmla="*/ 5525 w 241840"/>
              <a:gd name="connsiteY15" fmla="*/ 142018 h 241840"/>
              <a:gd name="connsiteX16" fmla="*/ 0 w 241840"/>
              <a:gd name="connsiteY16" fmla="*/ 136112 h 241840"/>
              <a:gd name="connsiteX17" fmla="*/ 0 w 241840"/>
              <a:gd name="connsiteY17" fmla="*/ 105728 h 241840"/>
              <a:gd name="connsiteX18" fmla="*/ 5144 w 241840"/>
              <a:gd name="connsiteY18" fmla="*/ 99822 h 241840"/>
              <a:gd name="connsiteX19" fmla="*/ 32861 w 241840"/>
              <a:gd name="connsiteY19" fmla="*/ 96774 h 241840"/>
              <a:gd name="connsiteX20" fmla="*/ 34766 w 241840"/>
              <a:gd name="connsiteY20" fmla="*/ 95250 h 241840"/>
              <a:gd name="connsiteX21" fmla="*/ 42006 w 241840"/>
              <a:gd name="connsiteY21" fmla="*/ 78010 h 241840"/>
              <a:gd name="connsiteX22" fmla="*/ 40672 w 241840"/>
              <a:gd name="connsiteY22" fmla="*/ 74581 h 241840"/>
              <a:gd name="connsiteX23" fmla="*/ 25051 w 241840"/>
              <a:gd name="connsiteY23" fmla="*/ 55054 h 241840"/>
              <a:gd name="connsiteX24" fmla="*/ 24289 w 241840"/>
              <a:gd name="connsiteY24" fmla="*/ 46577 h 241840"/>
              <a:gd name="connsiteX25" fmla="*/ 46577 w 241840"/>
              <a:gd name="connsiteY25" fmla="*/ 24194 h 241840"/>
              <a:gd name="connsiteX26" fmla="*/ 55150 w 241840"/>
              <a:gd name="connsiteY26" fmla="*/ 25051 h 241840"/>
              <a:gd name="connsiteX27" fmla="*/ 74200 w 241840"/>
              <a:gd name="connsiteY27" fmla="*/ 40672 h 241840"/>
              <a:gd name="connsiteX28" fmla="*/ 77629 w 241840"/>
              <a:gd name="connsiteY28" fmla="*/ 41910 h 241840"/>
              <a:gd name="connsiteX29" fmla="*/ 94869 w 241840"/>
              <a:gd name="connsiteY29" fmla="*/ 34766 h 241840"/>
              <a:gd name="connsiteX30" fmla="*/ 96393 w 241840"/>
              <a:gd name="connsiteY30" fmla="*/ 32861 h 241840"/>
              <a:gd name="connsiteX31" fmla="*/ 99441 w 241840"/>
              <a:gd name="connsiteY31" fmla="*/ 5144 h 241840"/>
              <a:gd name="connsiteX32" fmla="*/ 105346 w 241840"/>
              <a:gd name="connsiteY32" fmla="*/ 0 h 241840"/>
              <a:gd name="connsiteX33" fmla="*/ 135731 w 241840"/>
              <a:gd name="connsiteY33" fmla="*/ 0 h 241840"/>
              <a:gd name="connsiteX34" fmla="*/ 141637 w 241840"/>
              <a:gd name="connsiteY34" fmla="*/ 5429 h 241840"/>
              <a:gd name="connsiteX35" fmla="*/ 144685 w 241840"/>
              <a:gd name="connsiteY35" fmla="*/ 32480 h 241840"/>
              <a:gd name="connsiteX36" fmla="*/ 147066 w 241840"/>
              <a:gd name="connsiteY36" fmla="*/ 35052 h 241840"/>
              <a:gd name="connsiteX37" fmla="*/ 162020 w 241840"/>
              <a:gd name="connsiteY37" fmla="*/ 41148 h 241840"/>
              <a:gd name="connsiteX38" fmla="*/ 165449 w 241840"/>
              <a:gd name="connsiteY38" fmla="*/ 41815 h 241840"/>
              <a:gd name="connsiteX39" fmla="*/ 187833 w 241840"/>
              <a:gd name="connsiteY39" fmla="*/ 23813 h 241840"/>
              <a:gd name="connsiteX40" fmla="*/ 196310 w 241840"/>
              <a:gd name="connsiteY40" fmla="*/ 25622 h 241840"/>
              <a:gd name="connsiteX41" fmla="*/ 215837 w 241840"/>
              <a:gd name="connsiteY41" fmla="*/ 44672 h 241840"/>
              <a:gd name="connsiteX42" fmla="*/ 217646 w 241840"/>
              <a:gd name="connsiteY42" fmla="*/ 53150 h 241840"/>
              <a:gd name="connsiteX43" fmla="*/ 200025 w 241840"/>
              <a:gd name="connsiteY43" fmla="*/ 75914 h 241840"/>
              <a:gd name="connsiteX44" fmla="*/ 200692 w 241840"/>
              <a:gd name="connsiteY44" fmla="*/ 79343 h 241840"/>
              <a:gd name="connsiteX45" fmla="*/ 206788 w 241840"/>
              <a:gd name="connsiteY45" fmla="*/ 94297 h 241840"/>
              <a:gd name="connsiteX46" fmla="*/ 209360 w 241840"/>
              <a:gd name="connsiteY46" fmla="*/ 96774 h 241840"/>
              <a:gd name="connsiteX47" fmla="*/ 236411 w 241840"/>
              <a:gd name="connsiteY47" fmla="*/ 99727 h 241840"/>
              <a:gd name="connsiteX48" fmla="*/ 241840 w 241840"/>
              <a:gd name="connsiteY48" fmla="*/ 105632 h 241840"/>
              <a:gd name="connsiteX49" fmla="*/ 241840 w 241840"/>
              <a:gd name="connsiteY49" fmla="*/ 136017 h 241840"/>
              <a:gd name="connsiteX50" fmla="*/ 236696 w 241840"/>
              <a:gd name="connsiteY50" fmla="*/ 141922 h 241840"/>
              <a:gd name="connsiteX51" fmla="*/ 208979 w 241840"/>
              <a:gd name="connsiteY51" fmla="*/ 144971 h 241840"/>
              <a:gd name="connsiteX52" fmla="*/ 207073 w 241840"/>
              <a:gd name="connsiteY52" fmla="*/ 146399 h 241840"/>
              <a:gd name="connsiteX53" fmla="*/ 199930 w 241840"/>
              <a:gd name="connsiteY53" fmla="*/ 163735 h 241840"/>
              <a:gd name="connsiteX54" fmla="*/ 201168 w 241840"/>
              <a:gd name="connsiteY54" fmla="*/ 167164 h 241840"/>
              <a:gd name="connsiteX55" fmla="*/ 216789 w 241840"/>
              <a:gd name="connsiteY55" fmla="*/ 186214 h 241840"/>
              <a:gd name="connsiteX56" fmla="*/ 217646 w 241840"/>
              <a:gd name="connsiteY56" fmla="*/ 194786 h 241840"/>
              <a:gd name="connsiteX57" fmla="*/ 195358 w 241840"/>
              <a:gd name="connsiteY57" fmla="*/ 217551 h 241840"/>
              <a:gd name="connsiteX58" fmla="*/ 186880 w 241840"/>
              <a:gd name="connsiteY58" fmla="*/ 216789 h 241840"/>
              <a:gd name="connsiteX59" fmla="*/ 167354 w 241840"/>
              <a:gd name="connsiteY59" fmla="*/ 201168 h 241840"/>
              <a:gd name="connsiteX60" fmla="*/ 163925 w 241840"/>
              <a:gd name="connsiteY60" fmla="*/ 199834 h 241840"/>
              <a:gd name="connsiteX61" fmla="*/ 146685 w 241840"/>
              <a:gd name="connsiteY61" fmla="*/ 207073 h 241840"/>
              <a:gd name="connsiteX62" fmla="*/ 145161 w 241840"/>
              <a:gd name="connsiteY62" fmla="*/ 208979 h 241840"/>
              <a:gd name="connsiteX63" fmla="*/ 142113 w 241840"/>
              <a:gd name="connsiteY63" fmla="*/ 236696 h 241840"/>
              <a:gd name="connsiteX64" fmla="*/ 136112 w 241840"/>
              <a:gd name="connsiteY64" fmla="*/ 241840 h 241840"/>
              <a:gd name="connsiteX65" fmla="*/ 76676 w 241840"/>
              <a:gd name="connsiteY65" fmla="*/ 195263 h 241840"/>
              <a:gd name="connsiteX66" fmla="*/ 81534 w 241840"/>
              <a:gd name="connsiteY66" fmla="*/ 196501 h 241840"/>
              <a:gd name="connsiteX67" fmla="*/ 95822 w 241840"/>
              <a:gd name="connsiteY67" fmla="*/ 202406 h 241840"/>
              <a:gd name="connsiteX68" fmla="*/ 101441 w 241840"/>
              <a:gd name="connsiteY68" fmla="*/ 208883 h 241840"/>
              <a:gd name="connsiteX69" fmla="*/ 104394 w 241840"/>
              <a:gd name="connsiteY69" fmla="*/ 235839 h 241840"/>
              <a:gd name="connsiteX70" fmla="*/ 105728 w 241840"/>
              <a:gd name="connsiteY70" fmla="*/ 237268 h 241840"/>
              <a:gd name="connsiteX71" fmla="*/ 136112 w 241840"/>
              <a:gd name="connsiteY71" fmla="*/ 237268 h 241840"/>
              <a:gd name="connsiteX72" fmla="*/ 137446 w 241840"/>
              <a:gd name="connsiteY72" fmla="*/ 236220 h 241840"/>
              <a:gd name="connsiteX73" fmla="*/ 140494 w 241840"/>
              <a:gd name="connsiteY73" fmla="*/ 208502 h 241840"/>
              <a:gd name="connsiteX74" fmla="*/ 145256 w 241840"/>
              <a:gd name="connsiteY74" fmla="*/ 202597 h 241840"/>
              <a:gd name="connsiteX75" fmla="*/ 161639 w 241840"/>
              <a:gd name="connsiteY75" fmla="*/ 195834 h 241840"/>
              <a:gd name="connsiteX76" fmla="*/ 170212 w 241840"/>
              <a:gd name="connsiteY76" fmla="*/ 197549 h 241840"/>
              <a:gd name="connsiteX77" fmla="*/ 189262 w 241840"/>
              <a:gd name="connsiteY77" fmla="*/ 213170 h 241840"/>
              <a:gd name="connsiteX78" fmla="*/ 191833 w 241840"/>
              <a:gd name="connsiteY78" fmla="*/ 214217 h 241840"/>
              <a:gd name="connsiteX79" fmla="*/ 213932 w 241840"/>
              <a:gd name="connsiteY79" fmla="*/ 192024 h 241840"/>
              <a:gd name="connsiteX80" fmla="*/ 212789 w 241840"/>
              <a:gd name="connsiteY80" fmla="*/ 189643 h 241840"/>
              <a:gd name="connsiteX81" fmla="*/ 197168 w 241840"/>
              <a:gd name="connsiteY81" fmla="*/ 170117 h 241840"/>
              <a:gd name="connsiteX82" fmla="*/ 195453 w 241840"/>
              <a:gd name="connsiteY82" fmla="*/ 161639 h 241840"/>
              <a:gd name="connsiteX83" fmla="*/ 202311 w 241840"/>
              <a:gd name="connsiteY83" fmla="*/ 145256 h 241840"/>
              <a:gd name="connsiteX84" fmla="*/ 208121 w 241840"/>
              <a:gd name="connsiteY84" fmla="*/ 140398 h 241840"/>
              <a:gd name="connsiteX85" fmla="*/ 235839 w 241840"/>
              <a:gd name="connsiteY85" fmla="*/ 137446 h 241840"/>
              <a:gd name="connsiteX86" fmla="*/ 236887 w 241840"/>
              <a:gd name="connsiteY86" fmla="*/ 136112 h 241840"/>
              <a:gd name="connsiteX87" fmla="*/ 236887 w 241840"/>
              <a:gd name="connsiteY87" fmla="*/ 105728 h 241840"/>
              <a:gd name="connsiteX88" fmla="*/ 235458 w 241840"/>
              <a:gd name="connsiteY88" fmla="*/ 104394 h 241840"/>
              <a:gd name="connsiteX89" fmla="*/ 208502 w 241840"/>
              <a:gd name="connsiteY89" fmla="*/ 101441 h 241840"/>
              <a:gd name="connsiteX90" fmla="*/ 202025 w 241840"/>
              <a:gd name="connsiteY90" fmla="*/ 95726 h 241840"/>
              <a:gd name="connsiteX91" fmla="*/ 196120 w 241840"/>
              <a:gd name="connsiteY91" fmla="*/ 81534 h 241840"/>
              <a:gd name="connsiteX92" fmla="*/ 196120 w 241840"/>
              <a:gd name="connsiteY92" fmla="*/ 73152 h 241840"/>
              <a:gd name="connsiteX93" fmla="*/ 214122 w 241840"/>
              <a:gd name="connsiteY93" fmla="*/ 50673 h 241840"/>
              <a:gd name="connsiteX94" fmla="*/ 212693 w 241840"/>
              <a:gd name="connsiteY94" fmla="*/ 48387 h 241840"/>
              <a:gd name="connsiteX95" fmla="*/ 193167 w 241840"/>
              <a:gd name="connsiteY95" fmla="*/ 28861 h 241840"/>
              <a:gd name="connsiteX96" fmla="*/ 190595 w 241840"/>
              <a:gd name="connsiteY96" fmla="*/ 27527 h 241840"/>
              <a:gd name="connsiteX97" fmla="*/ 168402 w 241840"/>
              <a:gd name="connsiteY97" fmla="*/ 45434 h 241840"/>
              <a:gd name="connsiteX98" fmla="*/ 160020 w 241840"/>
              <a:gd name="connsiteY98" fmla="*/ 45434 h 241840"/>
              <a:gd name="connsiteX99" fmla="*/ 145828 w 241840"/>
              <a:gd name="connsiteY99" fmla="*/ 39529 h 241840"/>
              <a:gd name="connsiteX100" fmla="*/ 140113 w 241840"/>
              <a:gd name="connsiteY100" fmla="*/ 33052 h 241840"/>
              <a:gd name="connsiteX101" fmla="*/ 137160 w 241840"/>
              <a:gd name="connsiteY101" fmla="*/ 6096 h 241840"/>
              <a:gd name="connsiteX102" fmla="*/ 135827 w 241840"/>
              <a:gd name="connsiteY102" fmla="*/ 4667 h 241840"/>
              <a:gd name="connsiteX103" fmla="*/ 105442 w 241840"/>
              <a:gd name="connsiteY103" fmla="*/ 4667 h 241840"/>
              <a:gd name="connsiteX104" fmla="*/ 104204 w 241840"/>
              <a:gd name="connsiteY104" fmla="*/ 5715 h 241840"/>
              <a:gd name="connsiteX105" fmla="*/ 101155 w 241840"/>
              <a:gd name="connsiteY105" fmla="*/ 33433 h 241840"/>
              <a:gd name="connsiteX106" fmla="*/ 96298 w 241840"/>
              <a:gd name="connsiteY106" fmla="*/ 39243 h 241840"/>
              <a:gd name="connsiteX107" fmla="*/ 79915 w 241840"/>
              <a:gd name="connsiteY107" fmla="*/ 46101 h 241840"/>
              <a:gd name="connsiteX108" fmla="*/ 71437 w 241840"/>
              <a:gd name="connsiteY108" fmla="*/ 44387 h 241840"/>
              <a:gd name="connsiteX109" fmla="*/ 52483 w 241840"/>
              <a:gd name="connsiteY109" fmla="*/ 28289 h 241840"/>
              <a:gd name="connsiteX110" fmla="*/ 49911 w 241840"/>
              <a:gd name="connsiteY110" fmla="*/ 27242 h 241840"/>
              <a:gd name="connsiteX111" fmla="*/ 27813 w 241840"/>
              <a:gd name="connsiteY111" fmla="*/ 49435 h 241840"/>
              <a:gd name="connsiteX112" fmla="*/ 28956 w 241840"/>
              <a:gd name="connsiteY112" fmla="*/ 51816 h 241840"/>
              <a:gd name="connsiteX113" fmla="*/ 44577 w 241840"/>
              <a:gd name="connsiteY113" fmla="*/ 70866 h 241840"/>
              <a:gd name="connsiteX114" fmla="*/ 46292 w 241840"/>
              <a:gd name="connsiteY114" fmla="*/ 79438 h 241840"/>
              <a:gd name="connsiteX115" fmla="*/ 39529 w 241840"/>
              <a:gd name="connsiteY115" fmla="*/ 95821 h 241840"/>
              <a:gd name="connsiteX116" fmla="*/ 33624 w 241840"/>
              <a:gd name="connsiteY116" fmla="*/ 100584 h 241840"/>
              <a:gd name="connsiteX117" fmla="*/ 5905 w 241840"/>
              <a:gd name="connsiteY117" fmla="*/ 103632 h 241840"/>
              <a:gd name="connsiteX118" fmla="*/ 4953 w 241840"/>
              <a:gd name="connsiteY118" fmla="*/ 104966 h 241840"/>
              <a:gd name="connsiteX119" fmla="*/ 4953 w 241840"/>
              <a:gd name="connsiteY119" fmla="*/ 135350 h 241840"/>
              <a:gd name="connsiteX120" fmla="*/ 6287 w 241840"/>
              <a:gd name="connsiteY120" fmla="*/ 136684 h 241840"/>
              <a:gd name="connsiteX121" fmla="*/ 33338 w 241840"/>
              <a:gd name="connsiteY121" fmla="*/ 139637 h 241840"/>
              <a:gd name="connsiteX122" fmla="*/ 39719 w 241840"/>
              <a:gd name="connsiteY122" fmla="*/ 145256 h 241840"/>
              <a:gd name="connsiteX123" fmla="*/ 45625 w 241840"/>
              <a:gd name="connsiteY123" fmla="*/ 159544 h 241840"/>
              <a:gd name="connsiteX124" fmla="*/ 45625 w 241840"/>
              <a:gd name="connsiteY124" fmla="*/ 167926 h 241840"/>
              <a:gd name="connsiteX125" fmla="*/ 27623 w 241840"/>
              <a:gd name="connsiteY125" fmla="*/ 190310 h 241840"/>
              <a:gd name="connsiteX126" fmla="*/ 29051 w 241840"/>
              <a:gd name="connsiteY126" fmla="*/ 192596 h 241840"/>
              <a:gd name="connsiteX127" fmla="*/ 48578 w 241840"/>
              <a:gd name="connsiteY127" fmla="*/ 212122 h 241840"/>
              <a:gd name="connsiteX128" fmla="*/ 51054 w 241840"/>
              <a:gd name="connsiteY128" fmla="*/ 213455 h 241840"/>
              <a:gd name="connsiteX129" fmla="*/ 73247 w 241840"/>
              <a:gd name="connsiteY129" fmla="*/ 195548 h 241840"/>
              <a:gd name="connsiteX130" fmla="*/ 76676 w 241840"/>
              <a:gd name="connsiteY130" fmla="*/ 195263 h 241840"/>
              <a:gd name="connsiteX131" fmla="*/ 120968 w 241840"/>
              <a:gd name="connsiteY131" fmla="*/ 174498 h 241840"/>
              <a:gd name="connsiteX132" fmla="*/ 67247 w 241840"/>
              <a:gd name="connsiteY132" fmla="*/ 120968 h 241840"/>
              <a:gd name="connsiteX133" fmla="*/ 120777 w 241840"/>
              <a:gd name="connsiteY133" fmla="*/ 67247 h 241840"/>
              <a:gd name="connsiteX134" fmla="*/ 174498 w 241840"/>
              <a:gd name="connsiteY134" fmla="*/ 120777 h 241840"/>
              <a:gd name="connsiteX135" fmla="*/ 174498 w 241840"/>
              <a:gd name="connsiteY135" fmla="*/ 120872 h 241840"/>
              <a:gd name="connsiteX136" fmla="*/ 120968 w 241840"/>
              <a:gd name="connsiteY136" fmla="*/ 174498 h 241840"/>
              <a:gd name="connsiteX137" fmla="*/ 120968 w 241840"/>
              <a:gd name="connsiteY137" fmla="*/ 72009 h 241840"/>
              <a:gd name="connsiteX138" fmla="*/ 71914 w 241840"/>
              <a:gd name="connsiteY138" fmla="*/ 120872 h 241840"/>
              <a:gd name="connsiteX139" fmla="*/ 120777 w 241840"/>
              <a:gd name="connsiteY139" fmla="*/ 169926 h 241840"/>
              <a:gd name="connsiteX140" fmla="*/ 169831 w 241840"/>
              <a:gd name="connsiteY140" fmla="*/ 121063 h 241840"/>
              <a:gd name="connsiteX141" fmla="*/ 169831 w 241840"/>
              <a:gd name="connsiteY141" fmla="*/ 120872 h 241840"/>
              <a:gd name="connsiteX142" fmla="*/ 120968 w 241840"/>
              <a:gd name="connsiteY142" fmla="*/ 72009 h 24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41840" h="241840">
                <a:moveTo>
                  <a:pt x="136112" y="241840"/>
                </a:moveTo>
                <a:lnTo>
                  <a:pt x="105728" y="241840"/>
                </a:lnTo>
                <a:cubicBezTo>
                  <a:pt x="102645" y="241757"/>
                  <a:pt x="100110" y="239385"/>
                  <a:pt x="99822" y="236316"/>
                </a:cubicBezTo>
                <a:lnTo>
                  <a:pt x="96869" y="209360"/>
                </a:lnTo>
                <a:cubicBezTo>
                  <a:pt x="96537" y="208136"/>
                  <a:pt x="95603" y="207166"/>
                  <a:pt x="94393" y="206788"/>
                </a:cubicBezTo>
                <a:cubicBezTo>
                  <a:pt x="89221" y="205210"/>
                  <a:pt x="84213" y="203136"/>
                  <a:pt x="79438" y="200597"/>
                </a:cubicBezTo>
                <a:cubicBezTo>
                  <a:pt x="78415" y="199962"/>
                  <a:pt x="77183" y="199757"/>
                  <a:pt x="76010" y="200025"/>
                </a:cubicBezTo>
                <a:lnTo>
                  <a:pt x="53626" y="217932"/>
                </a:lnTo>
                <a:cubicBezTo>
                  <a:pt x="50762" y="219519"/>
                  <a:pt x="47170" y="218793"/>
                  <a:pt x="45148" y="216218"/>
                </a:cubicBezTo>
                <a:lnTo>
                  <a:pt x="25622" y="196691"/>
                </a:lnTo>
                <a:cubicBezTo>
                  <a:pt x="23047" y="194670"/>
                  <a:pt x="22320" y="191077"/>
                  <a:pt x="23908" y="188214"/>
                </a:cubicBezTo>
                <a:lnTo>
                  <a:pt x="41910" y="165735"/>
                </a:lnTo>
                <a:cubicBezTo>
                  <a:pt x="42014" y="164583"/>
                  <a:pt x="41782" y="163425"/>
                  <a:pt x="41243" y="162401"/>
                </a:cubicBezTo>
                <a:cubicBezTo>
                  <a:pt x="38713" y="157623"/>
                  <a:pt x="36640" y="152616"/>
                  <a:pt x="35052" y="147447"/>
                </a:cubicBezTo>
                <a:cubicBezTo>
                  <a:pt x="34674" y="146236"/>
                  <a:pt x="33704" y="145303"/>
                  <a:pt x="32481" y="144970"/>
                </a:cubicBezTo>
                <a:lnTo>
                  <a:pt x="5525" y="142018"/>
                </a:lnTo>
                <a:cubicBezTo>
                  <a:pt x="2455" y="141730"/>
                  <a:pt x="83" y="139195"/>
                  <a:pt x="0" y="136112"/>
                </a:cubicBezTo>
                <a:lnTo>
                  <a:pt x="0" y="105728"/>
                </a:lnTo>
                <a:cubicBezTo>
                  <a:pt x="17" y="102757"/>
                  <a:pt x="2204" y="100246"/>
                  <a:pt x="5144" y="99822"/>
                </a:cubicBezTo>
                <a:lnTo>
                  <a:pt x="32861" y="96774"/>
                </a:lnTo>
                <a:cubicBezTo>
                  <a:pt x="33720" y="96636"/>
                  <a:pt x="34443" y="96057"/>
                  <a:pt x="34766" y="95250"/>
                </a:cubicBezTo>
                <a:cubicBezTo>
                  <a:pt x="36544" y="89256"/>
                  <a:pt x="38971" y="83475"/>
                  <a:pt x="42006" y="78010"/>
                </a:cubicBezTo>
                <a:cubicBezTo>
                  <a:pt x="41999" y="76742"/>
                  <a:pt x="41524" y="75520"/>
                  <a:pt x="40672" y="74581"/>
                </a:cubicBezTo>
                <a:lnTo>
                  <a:pt x="25051" y="55054"/>
                </a:lnTo>
                <a:cubicBezTo>
                  <a:pt x="22715" y="52816"/>
                  <a:pt x="22390" y="49197"/>
                  <a:pt x="24289" y="46577"/>
                </a:cubicBezTo>
                <a:lnTo>
                  <a:pt x="46577" y="24194"/>
                </a:lnTo>
                <a:cubicBezTo>
                  <a:pt x="49261" y="22347"/>
                  <a:pt x="52885" y="22709"/>
                  <a:pt x="55150" y="25051"/>
                </a:cubicBezTo>
                <a:lnTo>
                  <a:pt x="74200" y="40672"/>
                </a:lnTo>
                <a:cubicBezTo>
                  <a:pt x="75122" y="41542"/>
                  <a:pt x="76364" y="41990"/>
                  <a:pt x="77629" y="41910"/>
                </a:cubicBezTo>
                <a:cubicBezTo>
                  <a:pt x="83124" y="38963"/>
                  <a:pt x="88900" y="36570"/>
                  <a:pt x="94869" y="34766"/>
                </a:cubicBezTo>
                <a:cubicBezTo>
                  <a:pt x="95665" y="34428"/>
                  <a:pt x="96238" y="33712"/>
                  <a:pt x="96393" y="32861"/>
                </a:cubicBezTo>
                <a:lnTo>
                  <a:pt x="99441" y="5144"/>
                </a:lnTo>
                <a:cubicBezTo>
                  <a:pt x="99865" y="2204"/>
                  <a:pt x="102376" y="17"/>
                  <a:pt x="105346" y="0"/>
                </a:cubicBezTo>
                <a:lnTo>
                  <a:pt x="135731" y="0"/>
                </a:lnTo>
                <a:cubicBezTo>
                  <a:pt x="138781" y="77"/>
                  <a:pt x="141304" y="2397"/>
                  <a:pt x="141637" y="5429"/>
                </a:cubicBezTo>
                <a:lnTo>
                  <a:pt x="144685" y="32480"/>
                </a:lnTo>
                <a:cubicBezTo>
                  <a:pt x="145028" y="33666"/>
                  <a:pt x="145911" y="34619"/>
                  <a:pt x="147066" y="35052"/>
                </a:cubicBezTo>
                <a:cubicBezTo>
                  <a:pt x="152233" y="36604"/>
                  <a:pt x="157240" y="38646"/>
                  <a:pt x="162020" y="41148"/>
                </a:cubicBezTo>
                <a:cubicBezTo>
                  <a:pt x="163038" y="41797"/>
                  <a:pt x="164263" y="42035"/>
                  <a:pt x="165449" y="41815"/>
                </a:cubicBezTo>
                <a:lnTo>
                  <a:pt x="187833" y="23813"/>
                </a:lnTo>
                <a:cubicBezTo>
                  <a:pt x="190712" y="22203"/>
                  <a:pt x="194339" y="22977"/>
                  <a:pt x="196310" y="25622"/>
                </a:cubicBezTo>
                <a:lnTo>
                  <a:pt x="215837" y="44672"/>
                </a:lnTo>
                <a:cubicBezTo>
                  <a:pt x="218376" y="46710"/>
                  <a:pt x="219132" y="50252"/>
                  <a:pt x="217646" y="53150"/>
                </a:cubicBezTo>
                <a:lnTo>
                  <a:pt x="200025" y="75914"/>
                </a:lnTo>
                <a:cubicBezTo>
                  <a:pt x="199805" y="77101"/>
                  <a:pt x="200043" y="78326"/>
                  <a:pt x="200692" y="79343"/>
                </a:cubicBezTo>
                <a:cubicBezTo>
                  <a:pt x="203194" y="84123"/>
                  <a:pt x="205235" y="89130"/>
                  <a:pt x="206788" y="94297"/>
                </a:cubicBezTo>
                <a:cubicBezTo>
                  <a:pt x="207221" y="95473"/>
                  <a:pt x="208169" y="96385"/>
                  <a:pt x="209360" y="96774"/>
                </a:cubicBezTo>
                <a:lnTo>
                  <a:pt x="236411" y="99727"/>
                </a:lnTo>
                <a:cubicBezTo>
                  <a:pt x="239443" y="100060"/>
                  <a:pt x="241763" y="102583"/>
                  <a:pt x="241840" y="105632"/>
                </a:cubicBezTo>
                <a:lnTo>
                  <a:pt x="241840" y="136017"/>
                </a:lnTo>
                <a:cubicBezTo>
                  <a:pt x="241865" y="139003"/>
                  <a:pt x="239657" y="141537"/>
                  <a:pt x="236696" y="141922"/>
                </a:cubicBezTo>
                <a:lnTo>
                  <a:pt x="208979" y="144971"/>
                </a:lnTo>
                <a:cubicBezTo>
                  <a:pt x="208160" y="145134"/>
                  <a:pt x="207460" y="145660"/>
                  <a:pt x="207073" y="146399"/>
                </a:cubicBezTo>
                <a:cubicBezTo>
                  <a:pt x="205312" y="152414"/>
                  <a:pt x="202918" y="158225"/>
                  <a:pt x="199930" y="163735"/>
                </a:cubicBezTo>
                <a:cubicBezTo>
                  <a:pt x="199860" y="164998"/>
                  <a:pt x="200307" y="166236"/>
                  <a:pt x="201168" y="167164"/>
                </a:cubicBezTo>
                <a:lnTo>
                  <a:pt x="216789" y="186214"/>
                </a:lnTo>
                <a:cubicBezTo>
                  <a:pt x="219131" y="188478"/>
                  <a:pt x="219493" y="192103"/>
                  <a:pt x="217646" y="194786"/>
                </a:cubicBezTo>
                <a:lnTo>
                  <a:pt x="195358" y="217551"/>
                </a:lnTo>
                <a:cubicBezTo>
                  <a:pt x="192738" y="219450"/>
                  <a:pt x="189120" y="219124"/>
                  <a:pt x="186880" y="216789"/>
                </a:cubicBezTo>
                <a:lnTo>
                  <a:pt x="167354" y="201168"/>
                </a:lnTo>
                <a:cubicBezTo>
                  <a:pt x="166420" y="200308"/>
                  <a:pt x="165195" y="199832"/>
                  <a:pt x="163925" y="199834"/>
                </a:cubicBezTo>
                <a:cubicBezTo>
                  <a:pt x="158444" y="202835"/>
                  <a:pt x="152666" y="205261"/>
                  <a:pt x="146685" y="207073"/>
                </a:cubicBezTo>
                <a:cubicBezTo>
                  <a:pt x="145900" y="207425"/>
                  <a:pt x="145332" y="208135"/>
                  <a:pt x="145161" y="208979"/>
                </a:cubicBezTo>
                <a:lnTo>
                  <a:pt x="142113" y="236696"/>
                </a:lnTo>
                <a:cubicBezTo>
                  <a:pt x="141684" y="239672"/>
                  <a:pt x="139119" y="241871"/>
                  <a:pt x="136112" y="241840"/>
                </a:cubicBezTo>
                <a:close/>
                <a:moveTo>
                  <a:pt x="76676" y="195263"/>
                </a:moveTo>
                <a:cubicBezTo>
                  <a:pt x="78373" y="195264"/>
                  <a:pt x="80043" y="195690"/>
                  <a:pt x="81534" y="196501"/>
                </a:cubicBezTo>
                <a:cubicBezTo>
                  <a:pt x="86116" y="198882"/>
                  <a:pt x="90896" y="200858"/>
                  <a:pt x="95822" y="202406"/>
                </a:cubicBezTo>
                <a:cubicBezTo>
                  <a:pt x="98792" y="203294"/>
                  <a:pt x="100981" y="205818"/>
                  <a:pt x="101441" y="208883"/>
                </a:cubicBezTo>
                <a:lnTo>
                  <a:pt x="104394" y="235839"/>
                </a:lnTo>
                <a:cubicBezTo>
                  <a:pt x="104469" y="236560"/>
                  <a:pt x="105014" y="237144"/>
                  <a:pt x="105728" y="237268"/>
                </a:cubicBezTo>
                <a:lnTo>
                  <a:pt x="136112" y="237268"/>
                </a:lnTo>
                <a:cubicBezTo>
                  <a:pt x="136738" y="237249"/>
                  <a:pt x="137279" y="236824"/>
                  <a:pt x="137446" y="236220"/>
                </a:cubicBezTo>
                <a:lnTo>
                  <a:pt x="140494" y="208502"/>
                </a:lnTo>
                <a:cubicBezTo>
                  <a:pt x="140840" y="205793"/>
                  <a:pt x="142682" y="203509"/>
                  <a:pt x="145256" y="202597"/>
                </a:cubicBezTo>
                <a:cubicBezTo>
                  <a:pt x="150947" y="200945"/>
                  <a:pt x="156440" y="198678"/>
                  <a:pt x="161639" y="195834"/>
                </a:cubicBezTo>
                <a:cubicBezTo>
                  <a:pt x="164592" y="194752"/>
                  <a:pt x="167902" y="195414"/>
                  <a:pt x="170212" y="197549"/>
                </a:cubicBezTo>
                <a:lnTo>
                  <a:pt x="189262" y="213170"/>
                </a:lnTo>
                <a:cubicBezTo>
                  <a:pt x="189996" y="213767"/>
                  <a:pt x="190891" y="214131"/>
                  <a:pt x="191833" y="214217"/>
                </a:cubicBezTo>
                <a:lnTo>
                  <a:pt x="213932" y="192024"/>
                </a:lnTo>
                <a:cubicBezTo>
                  <a:pt x="213773" y="191142"/>
                  <a:pt x="213378" y="190318"/>
                  <a:pt x="212789" y="189643"/>
                </a:cubicBezTo>
                <a:lnTo>
                  <a:pt x="197168" y="170117"/>
                </a:lnTo>
                <a:cubicBezTo>
                  <a:pt x="195070" y="167827"/>
                  <a:pt x="194410" y="164565"/>
                  <a:pt x="195453" y="161639"/>
                </a:cubicBezTo>
                <a:cubicBezTo>
                  <a:pt x="198288" y="156424"/>
                  <a:pt x="200585" y="150935"/>
                  <a:pt x="202311" y="145256"/>
                </a:cubicBezTo>
                <a:cubicBezTo>
                  <a:pt x="203160" y="142659"/>
                  <a:pt x="205415" y="140773"/>
                  <a:pt x="208121" y="140398"/>
                </a:cubicBezTo>
                <a:lnTo>
                  <a:pt x="235839" y="137446"/>
                </a:lnTo>
                <a:cubicBezTo>
                  <a:pt x="236443" y="137279"/>
                  <a:pt x="236868" y="136738"/>
                  <a:pt x="236887" y="136112"/>
                </a:cubicBezTo>
                <a:lnTo>
                  <a:pt x="236887" y="105728"/>
                </a:lnTo>
                <a:cubicBezTo>
                  <a:pt x="236796" y="104996"/>
                  <a:pt x="236194" y="104435"/>
                  <a:pt x="235458" y="104394"/>
                </a:cubicBezTo>
                <a:lnTo>
                  <a:pt x="208502" y="101441"/>
                </a:lnTo>
                <a:cubicBezTo>
                  <a:pt x="205433" y="100922"/>
                  <a:pt x="202923" y="98707"/>
                  <a:pt x="202025" y="95726"/>
                </a:cubicBezTo>
                <a:cubicBezTo>
                  <a:pt x="200477" y="90831"/>
                  <a:pt x="198501" y="86082"/>
                  <a:pt x="196120" y="81534"/>
                </a:cubicBezTo>
                <a:cubicBezTo>
                  <a:pt x="194603" y="78946"/>
                  <a:pt x="194603" y="75740"/>
                  <a:pt x="196120" y="73152"/>
                </a:cubicBezTo>
                <a:lnTo>
                  <a:pt x="214122" y="50673"/>
                </a:lnTo>
                <a:cubicBezTo>
                  <a:pt x="213775" y="49837"/>
                  <a:pt x="213293" y="49065"/>
                  <a:pt x="212693" y="48387"/>
                </a:cubicBezTo>
                <a:lnTo>
                  <a:pt x="193167" y="28861"/>
                </a:lnTo>
                <a:cubicBezTo>
                  <a:pt x="192496" y="28125"/>
                  <a:pt x="191584" y="27652"/>
                  <a:pt x="190595" y="27527"/>
                </a:cubicBezTo>
                <a:lnTo>
                  <a:pt x="168402" y="45434"/>
                </a:lnTo>
                <a:cubicBezTo>
                  <a:pt x="165814" y="46951"/>
                  <a:pt x="162608" y="46951"/>
                  <a:pt x="160020" y="45434"/>
                </a:cubicBezTo>
                <a:cubicBezTo>
                  <a:pt x="155472" y="43053"/>
                  <a:pt x="150723" y="41077"/>
                  <a:pt x="145828" y="39529"/>
                </a:cubicBezTo>
                <a:cubicBezTo>
                  <a:pt x="142834" y="38651"/>
                  <a:pt x="140611" y="36132"/>
                  <a:pt x="140113" y="33052"/>
                </a:cubicBezTo>
                <a:lnTo>
                  <a:pt x="137160" y="6096"/>
                </a:lnTo>
                <a:cubicBezTo>
                  <a:pt x="137120" y="5360"/>
                  <a:pt x="136558" y="4758"/>
                  <a:pt x="135827" y="4667"/>
                </a:cubicBezTo>
                <a:lnTo>
                  <a:pt x="105442" y="4667"/>
                </a:lnTo>
                <a:cubicBezTo>
                  <a:pt x="104826" y="4660"/>
                  <a:pt x="104298" y="5106"/>
                  <a:pt x="104204" y="5715"/>
                </a:cubicBezTo>
                <a:lnTo>
                  <a:pt x="101155" y="33433"/>
                </a:lnTo>
                <a:cubicBezTo>
                  <a:pt x="100780" y="36139"/>
                  <a:pt x="98895" y="38395"/>
                  <a:pt x="96298" y="39243"/>
                </a:cubicBezTo>
                <a:cubicBezTo>
                  <a:pt x="90619" y="40969"/>
                  <a:pt x="85130" y="43267"/>
                  <a:pt x="79915" y="46101"/>
                </a:cubicBezTo>
                <a:cubicBezTo>
                  <a:pt x="76993" y="47189"/>
                  <a:pt x="73707" y="46525"/>
                  <a:pt x="71437" y="44387"/>
                </a:cubicBezTo>
                <a:lnTo>
                  <a:pt x="52483" y="28289"/>
                </a:lnTo>
                <a:cubicBezTo>
                  <a:pt x="51819" y="27583"/>
                  <a:pt x="50880" y="27200"/>
                  <a:pt x="49911" y="27242"/>
                </a:cubicBezTo>
                <a:lnTo>
                  <a:pt x="27813" y="49435"/>
                </a:lnTo>
                <a:cubicBezTo>
                  <a:pt x="28043" y="50293"/>
                  <a:pt x="28431" y="51100"/>
                  <a:pt x="28956" y="51816"/>
                </a:cubicBezTo>
                <a:lnTo>
                  <a:pt x="44577" y="70866"/>
                </a:lnTo>
                <a:cubicBezTo>
                  <a:pt x="46712" y="73176"/>
                  <a:pt x="47374" y="76486"/>
                  <a:pt x="46292" y="79438"/>
                </a:cubicBezTo>
                <a:cubicBezTo>
                  <a:pt x="43448" y="84637"/>
                  <a:pt x="41180" y="90131"/>
                  <a:pt x="39529" y="95821"/>
                </a:cubicBezTo>
                <a:cubicBezTo>
                  <a:pt x="38636" y="98409"/>
                  <a:pt x="36342" y="100259"/>
                  <a:pt x="33624" y="100584"/>
                </a:cubicBezTo>
                <a:lnTo>
                  <a:pt x="5905" y="103632"/>
                </a:lnTo>
                <a:cubicBezTo>
                  <a:pt x="5297" y="103773"/>
                  <a:pt x="4889" y="104345"/>
                  <a:pt x="4953" y="104966"/>
                </a:cubicBezTo>
                <a:lnTo>
                  <a:pt x="4953" y="135350"/>
                </a:lnTo>
                <a:cubicBezTo>
                  <a:pt x="5036" y="136049"/>
                  <a:pt x="5587" y="136601"/>
                  <a:pt x="6287" y="136684"/>
                </a:cubicBezTo>
                <a:lnTo>
                  <a:pt x="33338" y="139637"/>
                </a:lnTo>
                <a:cubicBezTo>
                  <a:pt x="36366" y="140131"/>
                  <a:pt x="38846" y="142314"/>
                  <a:pt x="39719" y="145256"/>
                </a:cubicBezTo>
                <a:cubicBezTo>
                  <a:pt x="41251" y="150188"/>
                  <a:pt x="43227" y="154970"/>
                  <a:pt x="45625" y="159544"/>
                </a:cubicBezTo>
                <a:cubicBezTo>
                  <a:pt x="47142" y="162132"/>
                  <a:pt x="47142" y="165338"/>
                  <a:pt x="45625" y="167926"/>
                </a:cubicBezTo>
                <a:lnTo>
                  <a:pt x="27623" y="190310"/>
                </a:lnTo>
                <a:cubicBezTo>
                  <a:pt x="27879" y="191189"/>
                  <a:pt x="28373" y="191980"/>
                  <a:pt x="29051" y="192596"/>
                </a:cubicBezTo>
                <a:lnTo>
                  <a:pt x="48578" y="212122"/>
                </a:lnTo>
                <a:cubicBezTo>
                  <a:pt x="49203" y="212866"/>
                  <a:pt x="50089" y="213343"/>
                  <a:pt x="51054" y="213455"/>
                </a:cubicBezTo>
                <a:lnTo>
                  <a:pt x="73247" y="195548"/>
                </a:lnTo>
                <a:cubicBezTo>
                  <a:pt x="74331" y="195090"/>
                  <a:pt x="75532" y="194990"/>
                  <a:pt x="76676" y="195263"/>
                </a:cubicBezTo>
                <a:close/>
                <a:moveTo>
                  <a:pt x="120968" y="174498"/>
                </a:moveTo>
                <a:cubicBezTo>
                  <a:pt x="91351" y="174551"/>
                  <a:pt x="67299" y="150584"/>
                  <a:pt x="67247" y="120968"/>
                </a:cubicBezTo>
                <a:cubicBezTo>
                  <a:pt x="67194" y="91351"/>
                  <a:pt x="91160" y="67299"/>
                  <a:pt x="120777" y="67247"/>
                </a:cubicBezTo>
                <a:cubicBezTo>
                  <a:pt x="150394" y="67194"/>
                  <a:pt x="174445" y="91160"/>
                  <a:pt x="174498" y="120777"/>
                </a:cubicBezTo>
                <a:cubicBezTo>
                  <a:pt x="174498" y="120809"/>
                  <a:pt x="174498" y="120841"/>
                  <a:pt x="174498" y="120872"/>
                </a:cubicBezTo>
                <a:cubicBezTo>
                  <a:pt x="174446" y="150430"/>
                  <a:pt x="150525" y="174393"/>
                  <a:pt x="120968" y="174498"/>
                </a:cubicBezTo>
                <a:close/>
                <a:moveTo>
                  <a:pt x="120968" y="72009"/>
                </a:moveTo>
                <a:cubicBezTo>
                  <a:pt x="93929" y="71956"/>
                  <a:pt x="71967" y="93833"/>
                  <a:pt x="71914" y="120872"/>
                </a:cubicBezTo>
                <a:cubicBezTo>
                  <a:pt x="71861" y="147911"/>
                  <a:pt x="93738" y="169873"/>
                  <a:pt x="120777" y="169926"/>
                </a:cubicBezTo>
                <a:cubicBezTo>
                  <a:pt x="147816" y="169979"/>
                  <a:pt x="169778" y="148102"/>
                  <a:pt x="169831" y="121063"/>
                </a:cubicBezTo>
                <a:cubicBezTo>
                  <a:pt x="169831" y="120999"/>
                  <a:pt x="169831" y="120936"/>
                  <a:pt x="169831" y="120872"/>
                </a:cubicBezTo>
                <a:cubicBezTo>
                  <a:pt x="169779" y="93908"/>
                  <a:pt x="147932" y="72061"/>
                  <a:pt x="120968" y="72009"/>
                </a:cubicBezTo>
                <a:close/>
              </a:path>
            </a:pathLst>
          </a:custGeom>
          <a:solidFill>
            <a:srgbClr val="132B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328" name="Rectangle 1327">
            <a:extLst>
              <a:ext uri="{FF2B5EF4-FFF2-40B4-BE49-F238E27FC236}">
                <a16:creationId xmlns:a16="http://schemas.microsoft.com/office/drawing/2014/main" id="{B3FB3A6C-6B3E-FF30-5FF3-FF96F3EFFF59}"/>
              </a:ext>
            </a:extLst>
          </p:cNvPr>
          <p:cNvSpPr/>
          <p:nvPr/>
        </p:nvSpPr>
        <p:spPr>
          <a:xfrm>
            <a:off x="827835" y="1201882"/>
            <a:ext cx="8254774" cy="909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Portfolios are a great way to demonstrate the competencies you would list on a resume or talk about in an interview — they allow you to show and not just tell. During a job search, the portfolio showcases your work to potential employers. It presents evidence of your relevant skills and abilities.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1F43FC0-B0BA-3D8C-746E-D9989459AAA3}"/>
              </a:ext>
            </a:extLst>
          </p:cNvPr>
          <p:cNvSpPr/>
          <p:nvPr/>
        </p:nvSpPr>
        <p:spPr>
          <a:xfrm>
            <a:off x="737515" y="2403265"/>
            <a:ext cx="9237672" cy="3454745"/>
          </a:xfrm>
          <a:prstGeom prst="roundRect">
            <a:avLst>
              <a:gd name="adj" fmla="val 9190"/>
            </a:avLst>
          </a:prstGeom>
          <a:solidFill>
            <a:srgbClr val="18181A">
              <a:alpha val="40000"/>
            </a:srgbClr>
          </a:solidFill>
          <a:ln w="25400">
            <a:solidFill>
              <a:schemeClr val="bg1">
                <a:lumMod val="85000"/>
              </a:schemeClr>
            </a:solidFill>
            <a:prstDash val="solid"/>
          </a:ln>
          <a:effectLst>
            <a:outerShdw blurRad="952500" dist="114300" dir="12600000" algn="tl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7F056F-FBA9-3F72-9C29-8EDB9E7F2455}"/>
              </a:ext>
            </a:extLst>
          </p:cNvPr>
          <p:cNvGrpSpPr/>
          <p:nvPr/>
        </p:nvGrpSpPr>
        <p:grpSpPr>
          <a:xfrm>
            <a:off x="769222" y="2560050"/>
            <a:ext cx="8969510" cy="3257570"/>
            <a:chOff x="1242861" y="2635522"/>
            <a:chExt cx="8969510" cy="3257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E008C4C-2484-E687-3B16-D6B6E766CE6C}"/>
                </a:ext>
              </a:extLst>
            </p:cNvPr>
            <p:cNvSpPr txBox="1"/>
            <p:nvPr/>
          </p:nvSpPr>
          <p:spPr>
            <a:xfrm>
              <a:off x="1333110" y="5133133"/>
              <a:ext cx="53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2157C33-1AE4-4DB0-50C8-457E3926C88A}"/>
                </a:ext>
              </a:extLst>
            </p:cNvPr>
            <p:cNvSpPr txBox="1"/>
            <p:nvPr/>
          </p:nvSpPr>
          <p:spPr>
            <a:xfrm>
              <a:off x="1333110" y="4546526"/>
              <a:ext cx="53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BAEBF4F-3CAC-E3B0-AD96-D47A267BC610}"/>
                </a:ext>
              </a:extLst>
            </p:cNvPr>
            <p:cNvSpPr txBox="1"/>
            <p:nvPr/>
          </p:nvSpPr>
          <p:spPr>
            <a:xfrm>
              <a:off x="1333110" y="3959921"/>
              <a:ext cx="53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E8BFDCF-5811-67E1-2747-D99C5F61D073}"/>
                </a:ext>
              </a:extLst>
            </p:cNvPr>
            <p:cNvSpPr txBox="1"/>
            <p:nvPr/>
          </p:nvSpPr>
          <p:spPr>
            <a:xfrm>
              <a:off x="1333110" y="3373316"/>
              <a:ext cx="53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3E92C2E-54C0-9A87-52BA-48E792C28BEF}"/>
                </a:ext>
              </a:extLst>
            </p:cNvPr>
            <p:cNvSpPr txBox="1"/>
            <p:nvPr/>
          </p:nvSpPr>
          <p:spPr>
            <a:xfrm>
              <a:off x="1242861" y="2635522"/>
              <a:ext cx="845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Difficulty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7DDF649-C12E-DAE6-5309-7C3F93ED1379}"/>
                </a:ext>
              </a:extLst>
            </p:cNvPr>
            <p:cNvCxnSpPr>
              <a:cxnSpLocks/>
            </p:cNvCxnSpPr>
            <p:nvPr/>
          </p:nvCxnSpPr>
          <p:spPr>
            <a:xfrm>
              <a:off x="1979629" y="5287021"/>
              <a:ext cx="8232742" cy="0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19F575C-F883-241A-5355-1522E8E20324}"/>
                </a:ext>
              </a:extLst>
            </p:cNvPr>
            <p:cNvCxnSpPr>
              <a:cxnSpLocks/>
            </p:cNvCxnSpPr>
            <p:nvPr/>
          </p:nvCxnSpPr>
          <p:spPr>
            <a:xfrm>
              <a:off x="1979629" y="4700414"/>
              <a:ext cx="8232742" cy="0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888D8E-F97A-D114-60F0-54F6E3409ACB}"/>
                </a:ext>
              </a:extLst>
            </p:cNvPr>
            <p:cNvCxnSpPr>
              <a:cxnSpLocks/>
            </p:cNvCxnSpPr>
            <p:nvPr/>
          </p:nvCxnSpPr>
          <p:spPr>
            <a:xfrm>
              <a:off x="1979629" y="4113809"/>
              <a:ext cx="8232742" cy="0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D1F82C7-A381-F52C-6C3E-702DB40A29CB}"/>
                </a:ext>
              </a:extLst>
            </p:cNvPr>
            <p:cNvCxnSpPr>
              <a:cxnSpLocks/>
            </p:cNvCxnSpPr>
            <p:nvPr/>
          </p:nvCxnSpPr>
          <p:spPr>
            <a:xfrm>
              <a:off x="1979629" y="3527204"/>
              <a:ext cx="8232742" cy="0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890C204-FBAA-AEA6-3184-C9CE0B5FCEE5}"/>
                </a:ext>
              </a:extLst>
            </p:cNvPr>
            <p:cNvCxnSpPr>
              <a:cxnSpLocks/>
            </p:cNvCxnSpPr>
            <p:nvPr/>
          </p:nvCxnSpPr>
          <p:spPr>
            <a:xfrm>
              <a:off x="1979629" y="2940599"/>
              <a:ext cx="8232742" cy="0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DA06CB7-342E-0237-A1AE-C385543F26CE}"/>
                </a:ext>
              </a:extLst>
            </p:cNvPr>
            <p:cNvCxnSpPr>
              <a:cxnSpLocks/>
            </p:cNvCxnSpPr>
            <p:nvPr/>
          </p:nvCxnSpPr>
          <p:spPr>
            <a:xfrm>
              <a:off x="1979629" y="2940599"/>
              <a:ext cx="0" cy="2346422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8EF55AE-7A4B-9648-D466-CB79427BB0D8}"/>
                </a:ext>
              </a:extLst>
            </p:cNvPr>
            <p:cNvSpPr txBox="1"/>
            <p:nvPr/>
          </p:nvSpPr>
          <p:spPr>
            <a:xfrm>
              <a:off x="2376093" y="5369871"/>
              <a:ext cx="1159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HTML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5B65617-5D96-610A-95B0-D0305ABDA8C2}"/>
                </a:ext>
              </a:extLst>
            </p:cNvPr>
            <p:cNvSpPr txBox="1"/>
            <p:nvPr/>
          </p:nvSpPr>
          <p:spPr>
            <a:xfrm>
              <a:off x="3611942" y="5369063"/>
              <a:ext cx="1159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CSS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FEE6F55-F879-DAA8-3E32-7B9273BD7EA0}"/>
                </a:ext>
              </a:extLst>
            </p:cNvPr>
            <p:cNvSpPr txBox="1"/>
            <p:nvPr/>
          </p:nvSpPr>
          <p:spPr>
            <a:xfrm>
              <a:off x="4918529" y="5369872"/>
              <a:ext cx="1159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JS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90B4428-AF06-AF6C-E91F-0AF313F3CF29}"/>
                </a:ext>
              </a:extLst>
            </p:cNvPr>
            <p:cNvSpPr txBox="1"/>
            <p:nvPr/>
          </p:nvSpPr>
          <p:spPr>
            <a:xfrm>
              <a:off x="6523853" y="5369872"/>
              <a:ext cx="1159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FrontEnd</a:t>
              </a:r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 Frameworks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7DCA2B0-9F8B-B7D3-4216-397BB539E941}"/>
                </a:ext>
              </a:extLst>
            </p:cNvPr>
            <p:cNvSpPr txBox="1"/>
            <p:nvPr/>
          </p:nvSpPr>
          <p:spPr>
            <a:xfrm>
              <a:off x="8445417" y="5369872"/>
              <a:ext cx="1159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BackEnd</a:t>
              </a:r>
              <a:r>
                <a:rPr lang="en-US" sz="14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 Frameworks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A8E2F80-34F6-6EE1-C3EE-3C6C5541FB8E}"/>
              </a:ext>
            </a:extLst>
          </p:cNvPr>
          <p:cNvGrpSpPr/>
          <p:nvPr/>
        </p:nvGrpSpPr>
        <p:grpSpPr>
          <a:xfrm>
            <a:off x="6645114" y="4296413"/>
            <a:ext cx="45719" cy="935907"/>
            <a:chOff x="1432874" y="3762893"/>
            <a:chExt cx="45719" cy="93590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9BC10B4-8255-77EE-6CB5-371F4EC241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5733" y="3762893"/>
              <a:ext cx="0" cy="823097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EE6B765A-B8D8-6DB7-E38C-6F814B00C03E}"/>
                </a:ext>
              </a:extLst>
            </p:cNvPr>
            <p:cNvSpPr/>
            <p:nvPr/>
          </p:nvSpPr>
          <p:spPr>
            <a:xfrm>
              <a:off x="1432874" y="4466557"/>
              <a:ext cx="45719" cy="232243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  <a:effectLst>
              <a:outerShdw blurRad="114300" dist="38100" dir="8100000" algn="tr" rotWithShape="0">
                <a:schemeClr val="accent4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50FE255-2BD9-DD27-EA6C-CBB44A3E8528}"/>
              </a:ext>
            </a:extLst>
          </p:cNvPr>
          <p:cNvGrpSpPr/>
          <p:nvPr/>
        </p:nvGrpSpPr>
        <p:grpSpPr>
          <a:xfrm>
            <a:off x="5044949" y="4440244"/>
            <a:ext cx="45719" cy="792076"/>
            <a:chOff x="1432874" y="3906724"/>
            <a:chExt cx="45719" cy="792076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76C9F40-676E-1439-C94F-D5AFF975A125}"/>
                </a:ext>
              </a:extLst>
            </p:cNvPr>
            <p:cNvCxnSpPr>
              <a:cxnSpLocks/>
            </p:cNvCxnSpPr>
            <p:nvPr/>
          </p:nvCxnSpPr>
          <p:spPr>
            <a:xfrm>
              <a:off x="1455733" y="3906724"/>
              <a:ext cx="0" cy="679266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F798A045-FCB6-08B6-1229-08E9070C31E3}"/>
                </a:ext>
              </a:extLst>
            </p:cNvPr>
            <p:cNvSpPr/>
            <p:nvPr/>
          </p:nvSpPr>
          <p:spPr>
            <a:xfrm>
              <a:off x="1432874" y="4466557"/>
              <a:ext cx="45719" cy="232243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114300" dist="38100" dir="8100000" algn="tr" rotWithShape="0">
                <a:schemeClr val="accent3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42214407-29B6-D50D-D457-E487BFE5B879}"/>
              </a:ext>
            </a:extLst>
          </p:cNvPr>
          <p:cNvGrpSpPr/>
          <p:nvPr/>
        </p:nvGrpSpPr>
        <p:grpSpPr>
          <a:xfrm>
            <a:off x="8579015" y="4414174"/>
            <a:ext cx="45719" cy="792076"/>
            <a:chOff x="1432874" y="3906724"/>
            <a:chExt cx="45719" cy="792076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E4BEA48-0865-70BA-7ADE-1670438EEC55}"/>
                </a:ext>
              </a:extLst>
            </p:cNvPr>
            <p:cNvCxnSpPr>
              <a:cxnSpLocks/>
            </p:cNvCxnSpPr>
            <p:nvPr/>
          </p:nvCxnSpPr>
          <p:spPr>
            <a:xfrm>
              <a:off x="1455733" y="3906724"/>
              <a:ext cx="0" cy="679266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85662181-DDEB-CF28-6F58-866AC9475331}"/>
                </a:ext>
              </a:extLst>
            </p:cNvPr>
            <p:cNvSpPr/>
            <p:nvPr/>
          </p:nvSpPr>
          <p:spPr>
            <a:xfrm>
              <a:off x="1432874" y="4466557"/>
              <a:ext cx="45719" cy="23224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114300" dist="38100" dir="8100000" algn="tr" rotWithShape="0">
                <a:schemeClr val="accent5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8D35C4D-0234-61DA-A008-8FD1D5109B2D}"/>
              </a:ext>
            </a:extLst>
          </p:cNvPr>
          <p:cNvGrpSpPr/>
          <p:nvPr/>
        </p:nvGrpSpPr>
        <p:grpSpPr>
          <a:xfrm>
            <a:off x="3709858" y="4811692"/>
            <a:ext cx="45719" cy="434889"/>
            <a:chOff x="1432874" y="4263911"/>
            <a:chExt cx="45719" cy="434889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CE6FCD6-AB56-3EA6-E479-55FD77579AC1}"/>
                </a:ext>
              </a:extLst>
            </p:cNvPr>
            <p:cNvCxnSpPr>
              <a:cxnSpLocks/>
            </p:cNvCxnSpPr>
            <p:nvPr/>
          </p:nvCxnSpPr>
          <p:spPr>
            <a:xfrm>
              <a:off x="1455733" y="4263911"/>
              <a:ext cx="0" cy="322079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A4E511DB-6F1C-2912-56B0-BD4C9EDD5CEC}"/>
                </a:ext>
              </a:extLst>
            </p:cNvPr>
            <p:cNvSpPr/>
            <p:nvPr/>
          </p:nvSpPr>
          <p:spPr>
            <a:xfrm>
              <a:off x="1432874" y="4466557"/>
              <a:ext cx="45719" cy="232243"/>
            </a:xfrm>
            <a:prstGeom prst="roundRect">
              <a:avLst>
                <a:gd name="adj" fmla="val 50000"/>
              </a:avLst>
            </a:prstGeom>
            <a:solidFill>
              <a:srgbClr val="FF66CC"/>
            </a:solidFill>
            <a:ln>
              <a:noFill/>
            </a:ln>
            <a:effectLst>
              <a:outerShdw blurRad="114300" dist="38100" dir="8100000" algn="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EB7C0F2-9681-FA55-7B39-1FCF0234E9B6}"/>
              </a:ext>
            </a:extLst>
          </p:cNvPr>
          <p:cNvGrpSpPr/>
          <p:nvPr/>
        </p:nvGrpSpPr>
        <p:grpSpPr>
          <a:xfrm>
            <a:off x="6018762" y="3026298"/>
            <a:ext cx="1334832" cy="1091478"/>
            <a:chOff x="6078840" y="2836916"/>
            <a:chExt cx="1448968" cy="1217245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F669D698-CCE6-0A9E-2495-29CFFBD0D6A5}"/>
                </a:ext>
              </a:extLst>
            </p:cNvPr>
            <p:cNvSpPr/>
            <p:nvPr/>
          </p:nvSpPr>
          <p:spPr>
            <a:xfrm>
              <a:off x="6194703" y="2836916"/>
              <a:ext cx="1217245" cy="1217245"/>
            </a:xfrm>
            <a:prstGeom prst="ellipse">
              <a:avLst/>
            </a:prstGeom>
            <a:gradFill>
              <a:gsLst>
                <a:gs pos="51000">
                  <a:srgbClr val="9F678D"/>
                </a:gs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939800" dist="304800" dir="5400000" algn="t" rotWithShape="0">
                <a:srgbClr val="FF66CC">
                  <a:alpha val="2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Arial Narrow" panose="020B0606020202030204" pitchFamily="34" charset="0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E291EF2-6563-9E6E-1251-C9B3334580A3}"/>
                </a:ext>
              </a:extLst>
            </p:cNvPr>
            <p:cNvSpPr txBox="1"/>
            <p:nvPr/>
          </p:nvSpPr>
          <p:spPr>
            <a:xfrm>
              <a:off x="6078840" y="3183928"/>
              <a:ext cx="1448968" cy="583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3</a:t>
              </a:r>
              <a:endParaRPr lang="en-150" sz="28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EECEA45-003C-4D54-D5D6-A429D126AE7C}"/>
              </a:ext>
            </a:extLst>
          </p:cNvPr>
          <p:cNvGrpSpPr/>
          <p:nvPr/>
        </p:nvGrpSpPr>
        <p:grpSpPr>
          <a:xfrm>
            <a:off x="2223440" y="3978482"/>
            <a:ext cx="570959" cy="570959"/>
            <a:chOff x="2273898" y="4526351"/>
            <a:chExt cx="570959" cy="570959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924FDB0D-B50F-45F0-8868-0C1813F1EBEA}"/>
                </a:ext>
              </a:extLst>
            </p:cNvPr>
            <p:cNvSpPr/>
            <p:nvPr/>
          </p:nvSpPr>
          <p:spPr>
            <a:xfrm>
              <a:off x="2273898" y="4526351"/>
              <a:ext cx="570959" cy="570959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58000">
                  <a:srgbClr val="0070C0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939800" dist="304800" dir="5400000" algn="t" rotWithShape="0">
                <a:schemeClr val="accent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Arial Narrow" panose="020B0606020202030204" pitchFamily="34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9E2DA1D7-A9AC-477D-E58D-645D1C776798}"/>
                </a:ext>
              </a:extLst>
            </p:cNvPr>
            <p:cNvSpPr txBox="1"/>
            <p:nvPr/>
          </p:nvSpPr>
          <p:spPr>
            <a:xfrm>
              <a:off x="2273898" y="4627164"/>
              <a:ext cx="570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1</a:t>
              </a:r>
              <a:endParaRPr lang="en-15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7ACFC8C-9716-0599-91FA-72A831EEEA6B}"/>
              </a:ext>
            </a:extLst>
          </p:cNvPr>
          <p:cNvGrpSpPr/>
          <p:nvPr/>
        </p:nvGrpSpPr>
        <p:grpSpPr>
          <a:xfrm>
            <a:off x="3341991" y="3767353"/>
            <a:ext cx="768861" cy="742588"/>
            <a:chOff x="3627573" y="3903855"/>
            <a:chExt cx="692907" cy="692907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D3C7CB7-928E-EC51-7FDF-328F5D4C8E0A}"/>
                </a:ext>
              </a:extLst>
            </p:cNvPr>
            <p:cNvSpPr/>
            <p:nvPr/>
          </p:nvSpPr>
          <p:spPr>
            <a:xfrm>
              <a:off x="3627573" y="3903855"/>
              <a:ext cx="692907" cy="692907"/>
            </a:xfrm>
            <a:prstGeom prst="ellipse">
              <a:avLst/>
            </a:prstGeom>
            <a:gradFill>
              <a:gsLst>
                <a:gs pos="0">
                  <a:srgbClr val="FF66CC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939800" dist="304800" dir="5400000" algn="t" rotWithShape="0">
                <a:srgbClr val="FF66CC">
                  <a:alpha val="2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 Narrow" panose="020B0606020202030204" pitchFamily="34" charset="0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A84F601E-95F5-95ED-910C-D43A1BFC4CDB}"/>
                </a:ext>
              </a:extLst>
            </p:cNvPr>
            <p:cNvSpPr txBox="1"/>
            <p:nvPr/>
          </p:nvSpPr>
          <p:spPr>
            <a:xfrm>
              <a:off x="3634466" y="4050253"/>
              <a:ext cx="679121" cy="37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1.5</a:t>
              </a:r>
              <a:endParaRPr lang="en-150" sz="20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F6B2D0D-6776-9656-C18E-6C9CDB53F49B}"/>
              </a:ext>
            </a:extLst>
          </p:cNvPr>
          <p:cNvGrpSpPr/>
          <p:nvPr/>
        </p:nvGrpSpPr>
        <p:grpSpPr>
          <a:xfrm>
            <a:off x="4662224" y="3442430"/>
            <a:ext cx="873480" cy="795923"/>
            <a:chOff x="4985625" y="3423837"/>
            <a:chExt cx="806103" cy="80610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7CE99265-49AF-584B-17F8-0FB9A0AF99F1}"/>
                </a:ext>
              </a:extLst>
            </p:cNvPr>
            <p:cNvSpPr/>
            <p:nvPr/>
          </p:nvSpPr>
          <p:spPr>
            <a:xfrm>
              <a:off x="4985629" y="3423837"/>
              <a:ext cx="806099" cy="806100"/>
            </a:xfrm>
            <a:prstGeom prst="ellipse">
              <a:avLst/>
            </a:prstGeom>
            <a:gradFill>
              <a:gsLst>
                <a:gs pos="0">
                  <a:srgbClr val="92D050"/>
                </a:gs>
                <a:gs pos="58000">
                  <a:srgbClr val="00B050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939800" dist="304800" dir="5400000" algn="t" rotWithShape="0">
                <a:schemeClr val="accent3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Arial Narrow" panose="020B0606020202030204" pitchFamily="34" charset="0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CD639EA-C617-05A5-FA8C-67CAF32516DC}"/>
                </a:ext>
              </a:extLst>
            </p:cNvPr>
            <p:cNvSpPr txBox="1"/>
            <p:nvPr/>
          </p:nvSpPr>
          <p:spPr>
            <a:xfrm>
              <a:off x="4985625" y="3626829"/>
              <a:ext cx="806102" cy="405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2.5</a:t>
              </a:r>
              <a:endParaRPr lang="en-150" sz="20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844C2466-115E-8C3E-5472-FBAA35651BAA}"/>
              </a:ext>
            </a:extLst>
          </p:cNvPr>
          <p:cNvGrpSpPr/>
          <p:nvPr/>
        </p:nvGrpSpPr>
        <p:grpSpPr>
          <a:xfrm>
            <a:off x="7876176" y="2703957"/>
            <a:ext cx="1493865" cy="1533437"/>
            <a:chOff x="7814925" y="3423835"/>
            <a:chExt cx="815126" cy="806099"/>
          </a:xfrm>
        </p:grpSpPr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21A4743-CC2D-3D1D-8345-66756FCD9FAC}"/>
                </a:ext>
              </a:extLst>
            </p:cNvPr>
            <p:cNvSpPr/>
            <p:nvPr/>
          </p:nvSpPr>
          <p:spPr>
            <a:xfrm>
              <a:off x="7814925" y="3423835"/>
              <a:ext cx="806099" cy="806099"/>
            </a:xfrm>
            <a:prstGeom prst="ellipse">
              <a:avLst/>
            </a:prstGeom>
            <a:gradFill>
              <a:gsLst>
                <a:gs pos="54000">
                  <a:srgbClr val="7030A0"/>
                </a:gs>
                <a:gs pos="0">
                  <a:srgbClr val="6666BB"/>
                </a:gs>
                <a:gs pos="99000">
                  <a:schemeClr val="accent5"/>
                </a:gs>
              </a:gsLst>
              <a:lin ang="5400000" scaled="1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939800" dist="304800" dir="5400000" algn="t" rotWithShape="0">
                <a:schemeClr val="accent5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Arial Narrow" panose="020B0606020202030204" pitchFamily="34" charset="0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1C21143A-91F6-AD87-5968-65AF9FE55E86}"/>
                </a:ext>
              </a:extLst>
            </p:cNvPr>
            <p:cNvSpPr txBox="1"/>
            <p:nvPr/>
          </p:nvSpPr>
          <p:spPr>
            <a:xfrm>
              <a:off x="7823949" y="3719906"/>
              <a:ext cx="806102" cy="21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5</a:t>
              </a:r>
              <a:endParaRPr lang="en-150" sz="20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5557FA2C-5A28-E469-4189-58A9946061F7}"/>
              </a:ext>
            </a:extLst>
          </p:cNvPr>
          <p:cNvGrpSpPr/>
          <p:nvPr/>
        </p:nvGrpSpPr>
        <p:grpSpPr>
          <a:xfrm>
            <a:off x="2459342" y="4786822"/>
            <a:ext cx="45719" cy="434889"/>
            <a:chOff x="1432874" y="4263911"/>
            <a:chExt cx="45719" cy="434889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643236E2-0B0A-F087-D133-77C6DFE1F41C}"/>
                </a:ext>
              </a:extLst>
            </p:cNvPr>
            <p:cNvCxnSpPr>
              <a:cxnSpLocks/>
            </p:cNvCxnSpPr>
            <p:nvPr/>
          </p:nvCxnSpPr>
          <p:spPr>
            <a:xfrm>
              <a:off x="1455733" y="4263911"/>
              <a:ext cx="0" cy="322079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BBED621B-A33B-2413-771A-47C339D3502D}"/>
                </a:ext>
              </a:extLst>
            </p:cNvPr>
            <p:cNvSpPr/>
            <p:nvPr/>
          </p:nvSpPr>
          <p:spPr>
            <a:xfrm>
              <a:off x="1432874" y="4466557"/>
              <a:ext cx="45719" cy="2322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14300" dist="38100" dir="8100000" algn="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anose="020B0606020202030204" pitchFamily="34" charset="0"/>
              </a:endParaRPr>
            </a:p>
          </p:txBody>
        </p:sp>
      </p:grpSp>
      <p:pic>
        <p:nvPicPr>
          <p:cNvPr id="298" name="Picture 297">
            <a:extLst>
              <a:ext uri="{FF2B5EF4-FFF2-40B4-BE49-F238E27FC236}">
                <a16:creationId xmlns:a16="http://schemas.microsoft.com/office/drawing/2014/main" id="{9049C23C-F0E0-CBD5-3077-B48972905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82" b="98570" l="7816" r="99941">
                        <a14:foregroundMark x1="13343" y1="79215" x2="7816" y2="77085"/>
                        <a14:foregroundMark x1="29658" y1="85910" x2="26746" y2="96105"/>
                        <a14:foregroundMark x1="76582" y1="78332" x2="95691" y2="98418"/>
                        <a14:foregroundMark x1="88618" y1="22002" x2="99970" y2="34662"/>
                        <a14:foregroundMark x1="90520" y1="93488" x2="91382" y2="98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015" y="1367144"/>
            <a:ext cx="1248508" cy="12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41000" decel="59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2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41000" decel="59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1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accel="41000" decel="59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1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accel="41000" decel="59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2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24000" decel="7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accel="41000" decel="59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2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8" grpId="0" animBg="1"/>
      <p:bldP spid="400" grpId="0" animBg="1"/>
      <p:bldP spid="402" grpId="0" animBg="1"/>
      <p:bldP spid="10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1344"/>
            </a:gs>
            <a:gs pos="100000">
              <a:srgbClr val="1F164E"/>
            </a:gs>
            <a:gs pos="55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F23F97C1-D9C2-3415-D93F-486D0033D41E}"/>
              </a:ext>
            </a:extLst>
          </p:cNvPr>
          <p:cNvSpPr/>
          <p:nvPr/>
        </p:nvSpPr>
        <p:spPr>
          <a:xfrm>
            <a:off x="1276260" y="-1409393"/>
            <a:ext cx="9653048" cy="9635960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C9184-E2C6-07F0-1735-756A26565021}"/>
              </a:ext>
            </a:extLst>
          </p:cNvPr>
          <p:cNvGrpSpPr/>
          <p:nvPr/>
        </p:nvGrpSpPr>
        <p:grpSpPr>
          <a:xfrm>
            <a:off x="4153170" y="8368349"/>
            <a:ext cx="3818608" cy="909184"/>
            <a:chOff x="2448448" y="3880993"/>
            <a:chExt cx="7295103" cy="1736912"/>
          </a:xfrm>
          <a:effectLst>
            <a:outerShdw blurRad="381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09EE64-6EB3-A621-CD36-0D7EDCC0D538}"/>
                </a:ext>
              </a:extLst>
            </p:cNvPr>
            <p:cNvGrpSpPr/>
            <p:nvPr/>
          </p:nvGrpSpPr>
          <p:grpSpPr>
            <a:xfrm rot="21357960">
              <a:off x="6015049" y="3880993"/>
              <a:ext cx="3525435" cy="751207"/>
              <a:chOff x="6058531" y="3983021"/>
              <a:chExt cx="3564440" cy="75120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1DFBFD7-36DE-61F1-A8F8-6C0727136CF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7E4AEB9-5659-393B-0319-AC8426B329EE}"/>
                  </a:ext>
                </a:extLst>
              </p:cNvPr>
              <p:cNvSpPr/>
              <p:nvPr/>
            </p:nvSpPr>
            <p:spPr>
              <a:xfrm>
                <a:off x="6074093" y="4041935"/>
                <a:ext cx="3441176" cy="692293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BD86DD-3885-1FCE-5FCF-315AF23D6661}"/>
                </a:ext>
              </a:extLst>
            </p:cNvPr>
            <p:cNvGrpSpPr/>
            <p:nvPr/>
          </p:nvGrpSpPr>
          <p:grpSpPr>
            <a:xfrm rot="242040" flipH="1">
              <a:off x="2509168" y="3923189"/>
              <a:ext cx="3525435" cy="751202"/>
              <a:chOff x="6058531" y="3983021"/>
              <a:chExt cx="3564440" cy="751202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903DA83-699B-2704-5681-EDA7E86C9FA8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14111A6-6617-6B95-BDD0-DDFB9CC874EA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ED989D-7BC4-7979-A3E6-428830438721}"/>
                </a:ext>
              </a:extLst>
            </p:cNvPr>
            <p:cNvGrpSpPr/>
            <p:nvPr/>
          </p:nvGrpSpPr>
          <p:grpSpPr>
            <a:xfrm flipH="1">
              <a:off x="2552651" y="4025217"/>
              <a:ext cx="3564440" cy="751202"/>
              <a:chOff x="6058531" y="3983021"/>
              <a:chExt cx="3564440" cy="75120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E6DBB7-2C65-4CB4-4363-A674B009DD84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2034F5-89FE-E7D6-AE0B-6DC6817D8FA9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9FD96FB-3061-3DCC-7805-087B21776279}"/>
                </a:ext>
              </a:extLst>
            </p:cNvPr>
            <p:cNvGrpSpPr/>
            <p:nvPr/>
          </p:nvGrpSpPr>
          <p:grpSpPr>
            <a:xfrm>
              <a:off x="6058531" y="3983021"/>
              <a:ext cx="3564440" cy="751202"/>
              <a:chOff x="6058531" y="3983021"/>
              <a:chExt cx="3564440" cy="75120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0AE1DD7-27A2-F367-CDA3-D1C3CB690D75}"/>
                  </a:ext>
                </a:extLst>
              </p:cNvPr>
              <p:cNvSpPr/>
              <p:nvPr/>
            </p:nvSpPr>
            <p:spPr>
              <a:xfrm>
                <a:off x="6058531" y="3983021"/>
                <a:ext cx="3564440" cy="727920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215CFE7-B743-212C-33DB-232305FB7FCC}"/>
                  </a:ext>
                </a:extLst>
              </p:cNvPr>
              <p:cNvSpPr/>
              <p:nvPr/>
            </p:nvSpPr>
            <p:spPr>
              <a:xfrm>
                <a:off x="6074095" y="4041929"/>
                <a:ext cx="3441176" cy="692294"/>
              </a:xfrm>
              <a:custGeom>
                <a:avLst/>
                <a:gdLst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43134 w 3557547"/>
                  <a:gd name="connsiteY2" fmla="*/ 0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57547"/>
                  <a:gd name="connsiteY0" fmla="*/ 4410 h 778172"/>
                  <a:gd name="connsiteX1" fmla="*/ 850236 w 3557547"/>
                  <a:gd name="connsiteY1" fmla="*/ 0 h 778172"/>
                  <a:gd name="connsiteX2" fmla="*/ 3512886 w 3557547"/>
                  <a:gd name="connsiteY2" fmla="*/ 229845 h 778172"/>
                  <a:gd name="connsiteX3" fmla="*/ 3557547 w 3557547"/>
                  <a:gd name="connsiteY3" fmla="*/ 705496 h 778172"/>
                  <a:gd name="connsiteX4" fmla="*/ 0 w 3557547"/>
                  <a:gd name="connsiteY4" fmla="*/ 778172 h 778172"/>
                  <a:gd name="connsiteX5" fmla="*/ 577 w 3557547"/>
                  <a:gd name="connsiteY5" fmla="*/ 766745 h 778172"/>
                  <a:gd name="connsiteX6" fmla="*/ 762912 w 3557547"/>
                  <a:gd name="connsiteY6" fmla="*/ 4410 h 778172"/>
                  <a:gd name="connsiteX0" fmla="*/ 762912 w 3512886"/>
                  <a:gd name="connsiteY0" fmla="*/ 4410 h 778172"/>
                  <a:gd name="connsiteX1" fmla="*/ 850236 w 3512886"/>
                  <a:gd name="connsiteY1" fmla="*/ 0 h 778172"/>
                  <a:gd name="connsiteX2" fmla="*/ 3512886 w 3512886"/>
                  <a:gd name="connsiteY2" fmla="*/ 229845 h 778172"/>
                  <a:gd name="connsiteX3" fmla="*/ 3214737 w 3512886"/>
                  <a:gd name="connsiteY3" fmla="*/ 705496 h 778172"/>
                  <a:gd name="connsiteX4" fmla="*/ 0 w 3512886"/>
                  <a:gd name="connsiteY4" fmla="*/ 778172 h 778172"/>
                  <a:gd name="connsiteX5" fmla="*/ 577 w 3512886"/>
                  <a:gd name="connsiteY5" fmla="*/ 766745 h 778172"/>
                  <a:gd name="connsiteX6" fmla="*/ 762912 w 3512886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214737 w 3563300"/>
                  <a:gd name="connsiteY3" fmla="*/ 705496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  <a:gd name="connsiteX0" fmla="*/ 762912 w 3563300"/>
                  <a:gd name="connsiteY0" fmla="*/ 4410 h 778172"/>
                  <a:gd name="connsiteX1" fmla="*/ 850236 w 3563300"/>
                  <a:gd name="connsiteY1" fmla="*/ 0 h 778172"/>
                  <a:gd name="connsiteX2" fmla="*/ 3563300 w 3563300"/>
                  <a:gd name="connsiteY2" fmla="*/ 240790 h 778172"/>
                  <a:gd name="connsiteX3" fmla="*/ 3325646 w 3563300"/>
                  <a:gd name="connsiteY3" fmla="*/ 700024 h 778172"/>
                  <a:gd name="connsiteX4" fmla="*/ 0 w 3563300"/>
                  <a:gd name="connsiteY4" fmla="*/ 778172 h 778172"/>
                  <a:gd name="connsiteX5" fmla="*/ 577 w 3563300"/>
                  <a:gd name="connsiteY5" fmla="*/ 766745 h 778172"/>
                  <a:gd name="connsiteX6" fmla="*/ 762912 w 3563300"/>
                  <a:gd name="connsiteY6" fmla="*/ 4410 h 77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3300" h="778172">
                    <a:moveTo>
                      <a:pt x="762912" y="4410"/>
                    </a:moveTo>
                    <a:cubicBezTo>
                      <a:pt x="791623" y="1494"/>
                      <a:pt x="820755" y="0"/>
                      <a:pt x="850236" y="0"/>
                    </a:cubicBezTo>
                    <a:cubicBezTo>
                      <a:pt x="1747869" y="0"/>
                      <a:pt x="1677602" y="401308"/>
                      <a:pt x="3563300" y="240790"/>
                    </a:cubicBezTo>
                    <a:lnTo>
                      <a:pt x="3325646" y="700024"/>
                    </a:lnTo>
                    <a:lnTo>
                      <a:pt x="0" y="778172"/>
                    </a:lnTo>
                    <a:cubicBezTo>
                      <a:pt x="192" y="774363"/>
                      <a:pt x="385" y="770554"/>
                      <a:pt x="577" y="766745"/>
                    </a:cubicBezTo>
                    <a:cubicBezTo>
                      <a:pt x="41398" y="364787"/>
                      <a:pt x="360954" y="45230"/>
                      <a:pt x="762912" y="44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D44469-4752-71EB-1206-5136404E6C07}"/>
                </a:ext>
              </a:extLst>
            </p:cNvPr>
            <p:cNvGrpSpPr/>
            <p:nvPr/>
          </p:nvGrpSpPr>
          <p:grpSpPr>
            <a:xfrm>
              <a:off x="2539355" y="4207716"/>
              <a:ext cx="7104134" cy="1029538"/>
              <a:chOff x="2363317" y="4127141"/>
              <a:chExt cx="7269970" cy="1082621"/>
            </a:xfrm>
            <a:effectLst/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746035B-F8AE-D7BC-58A6-90B046A8040F}"/>
                  </a:ext>
                </a:extLst>
              </p:cNvPr>
              <p:cNvGrpSpPr/>
              <p:nvPr/>
            </p:nvGrpSpPr>
            <p:grpSpPr>
              <a:xfrm>
                <a:off x="5979280" y="4137354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4EB32B5-CBE9-4A49-541B-5C6DA5E3A2E7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D07BFF8-48A4-4BFE-D5A2-70C25554D155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284F88-7C3F-5713-D003-D9FCAF0D0137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06F9969A-A87E-B3A5-91B9-562D6C08B2A0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A7B32E-18BD-DCF8-0119-ADF1B82DD779}"/>
                  </a:ext>
                </a:extLst>
              </p:cNvPr>
              <p:cNvGrpSpPr/>
              <p:nvPr/>
            </p:nvGrpSpPr>
            <p:grpSpPr>
              <a:xfrm flipH="1">
                <a:off x="2363317" y="4127141"/>
                <a:ext cx="3654007" cy="1072408"/>
                <a:chOff x="6006312" y="4152929"/>
                <a:chExt cx="3654007" cy="1072408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29C1A6D-DDC3-46B3-386A-9DE1747625A0}"/>
                    </a:ext>
                  </a:extLst>
                </p:cNvPr>
                <p:cNvSpPr/>
                <p:nvPr/>
              </p:nvSpPr>
              <p:spPr>
                <a:xfrm rot="492027">
                  <a:off x="6006312" y="4152929"/>
                  <a:ext cx="3654007" cy="778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57547" h="778172">
                      <a:moveTo>
                        <a:pt x="762912" y="4410"/>
                      </a:moveTo>
                      <a:cubicBezTo>
                        <a:pt x="791623" y="1494"/>
                        <a:pt x="820755" y="0"/>
                        <a:pt x="850236" y="0"/>
                      </a:cubicBezTo>
                      <a:cubicBezTo>
                        <a:pt x="1747869" y="0"/>
                        <a:pt x="1657436" y="160518"/>
                        <a:pt x="3543134" y="0"/>
                      </a:cubicBezTo>
                      <a:lnTo>
                        <a:pt x="3557547" y="705496"/>
                      </a:lnTo>
                      <a:lnTo>
                        <a:pt x="0" y="778172"/>
                      </a:lnTo>
                      <a:cubicBezTo>
                        <a:pt x="192" y="774363"/>
                        <a:pt x="385" y="770554"/>
                        <a:pt x="577" y="766745"/>
                      </a:cubicBezTo>
                      <a:cubicBezTo>
                        <a:pt x="41398" y="364787"/>
                        <a:pt x="360954" y="45230"/>
                        <a:pt x="762912" y="441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DE35D9E-99E0-17BE-2E72-8FC62AE7983C}"/>
                    </a:ext>
                  </a:extLst>
                </p:cNvPr>
                <p:cNvSpPr/>
                <p:nvPr/>
              </p:nvSpPr>
              <p:spPr>
                <a:xfrm rot="492027">
                  <a:off x="6015332" y="4258230"/>
                  <a:ext cx="3506047" cy="781188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0EDE2B7-C7EC-032C-AEDA-A527F67B5DB0}"/>
                    </a:ext>
                  </a:extLst>
                </p:cNvPr>
                <p:cNvSpPr/>
                <p:nvPr/>
              </p:nvSpPr>
              <p:spPr>
                <a:xfrm rot="625650">
                  <a:off x="6122416" y="4390513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27F61D8-62DF-2B6B-E63C-1A90356956E5}"/>
                    </a:ext>
                  </a:extLst>
                </p:cNvPr>
                <p:cNvSpPr/>
                <p:nvPr/>
              </p:nvSpPr>
              <p:spPr>
                <a:xfrm rot="625650">
                  <a:off x="6239655" y="4515165"/>
                  <a:ext cx="3187320" cy="710172"/>
                </a:xfrm>
                <a:custGeom>
                  <a:avLst/>
                  <a:gdLst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57547"/>
                    <a:gd name="connsiteY0" fmla="*/ 4410 h 778172"/>
                    <a:gd name="connsiteX1" fmla="*/ 850236 w 3557547"/>
                    <a:gd name="connsiteY1" fmla="*/ 0 h 778172"/>
                    <a:gd name="connsiteX2" fmla="*/ 3543134 w 3557547"/>
                    <a:gd name="connsiteY2" fmla="*/ 0 h 778172"/>
                    <a:gd name="connsiteX3" fmla="*/ 3557547 w 3557547"/>
                    <a:gd name="connsiteY3" fmla="*/ 705496 h 778172"/>
                    <a:gd name="connsiteX4" fmla="*/ 0 w 3557547"/>
                    <a:gd name="connsiteY4" fmla="*/ 778172 h 778172"/>
                    <a:gd name="connsiteX5" fmla="*/ 577 w 3557547"/>
                    <a:gd name="connsiteY5" fmla="*/ 766745 h 778172"/>
                    <a:gd name="connsiteX6" fmla="*/ 762912 w 3557547"/>
                    <a:gd name="connsiteY6" fmla="*/ 4410 h 778172"/>
                    <a:gd name="connsiteX0" fmla="*/ 762912 w 3543134"/>
                    <a:gd name="connsiteY0" fmla="*/ 4410 h 778172"/>
                    <a:gd name="connsiteX1" fmla="*/ 850236 w 3543134"/>
                    <a:gd name="connsiteY1" fmla="*/ 0 h 778172"/>
                    <a:gd name="connsiteX2" fmla="*/ 3543134 w 3543134"/>
                    <a:gd name="connsiteY2" fmla="*/ 0 h 778172"/>
                    <a:gd name="connsiteX3" fmla="*/ 3340726 w 3543134"/>
                    <a:gd name="connsiteY3" fmla="*/ 205374 h 778172"/>
                    <a:gd name="connsiteX4" fmla="*/ 0 w 3543134"/>
                    <a:gd name="connsiteY4" fmla="*/ 778172 h 778172"/>
                    <a:gd name="connsiteX5" fmla="*/ 577 w 3543134"/>
                    <a:gd name="connsiteY5" fmla="*/ 766745 h 778172"/>
                    <a:gd name="connsiteX6" fmla="*/ 762912 w 3543134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340726 w 3388047"/>
                    <a:gd name="connsiteY3" fmla="*/ 205374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3255711 w 3388047"/>
                    <a:gd name="connsiteY3" fmla="*/ 63983 h 778172"/>
                    <a:gd name="connsiteX4" fmla="*/ 878774 w 3388047"/>
                    <a:gd name="connsiteY4" fmla="*/ 144229 h 778172"/>
                    <a:gd name="connsiteX5" fmla="*/ 0 w 3388047"/>
                    <a:gd name="connsiteY5" fmla="*/ 778172 h 778172"/>
                    <a:gd name="connsiteX6" fmla="*/ 577 w 3388047"/>
                    <a:gd name="connsiteY6" fmla="*/ 766745 h 778172"/>
                    <a:gd name="connsiteX7" fmla="*/ 762912 w 3388047"/>
                    <a:gd name="connsiteY7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878774 w 3388047"/>
                    <a:gd name="connsiteY3" fmla="*/ 144229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573032 w 3388047"/>
                    <a:gd name="connsiteY3" fmla="*/ 121801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577 w 3388047"/>
                    <a:gd name="connsiteY5" fmla="*/ 766745 h 778172"/>
                    <a:gd name="connsiteX6" fmla="*/ 762912 w 3388047"/>
                    <a:gd name="connsiteY6" fmla="*/ 4410 h 778172"/>
                    <a:gd name="connsiteX0" fmla="*/ 768632 w 3393767"/>
                    <a:gd name="connsiteY0" fmla="*/ 4410 h 778172"/>
                    <a:gd name="connsiteX1" fmla="*/ 855956 w 3393767"/>
                    <a:gd name="connsiteY1" fmla="*/ 0 h 778172"/>
                    <a:gd name="connsiteX2" fmla="*/ 3393767 w 3393767"/>
                    <a:gd name="connsiteY2" fmla="*/ 9566 h 778172"/>
                    <a:gd name="connsiteX3" fmla="*/ 1491143 w 3393767"/>
                    <a:gd name="connsiteY3" fmla="*/ 101297 h 778172"/>
                    <a:gd name="connsiteX4" fmla="*/ 5720 w 3393767"/>
                    <a:gd name="connsiteY4" fmla="*/ 778172 h 778172"/>
                    <a:gd name="connsiteX5" fmla="*/ 6297 w 3393767"/>
                    <a:gd name="connsiteY5" fmla="*/ 766745 h 778172"/>
                    <a:gd name="connsiteX6" fmla="*/ 768632 w 3393767"/>
                    <a:gd name="connsiteY6" fmla="*/ 4410 h 778172"/>
                    <a:gd name="connsiteX0" fmla="*/ 762912 w 3388047"/>
                    <a:gd name="connsiteY0" fmla="*/ 4410 h 778172"/>
                    <a:gd name="connsiteX1" fmla="*/ 850236 w 3388047"/>
                    <a:gd name="connsiteY1" fmla="*/ 0 h 778172"/>
                    <a:gd name="connsiteX2" fmla="*/ 3388047 w 3388047"/>
                    <a:gd name="connsiteY2" fmla="*/ 9566 h 778172"/>
                    <a:gd name="connsiteX3" fmla="*/ 1485423 w 3388047"/>
                    <a:gd name="connsiteY3" fmla="*/ 101297 h 778172"/>
                    <a:gd name="connsiteX4" fmla="*/ 0 w 3388047"/>
                    <a:gd name="connsiteY4" fmla="*/ 778172 h 778172"/>
                    <a:gd name="connsiteX5" fmla="*/ 82665 w 3388047"/>
                    <a:gd name="connsiteY5" fmla="*/ 747900 h 778172"/>
                    <a:gd name="connsiteX6" fmla="*/ 762912 w 3388047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86977 w 3512112"/>
                    <a:gd name="connsiteY0" fmla="*/ 4410 h 778172"/>
                    <a:gd name="connsiteX1" fmla="*/ 974301 w 3512112"/>
                    <a:gd name="connsiteY1" fmla="*/ 0 h 778172"/>
                    <a:gd name="connsiteX2" fmla="*/ 3512112 w 3512112"/>
                    <a:gd name="connsiteY2" fmla="*/ 9566 h 778172"/>
                    <a:gd name="connsiteX3" fmla="*/ 1609488 w 3512112"/>
                    <a:gd name="connsiteY3" fmla="*/ 101297 h 778172"/>
                    <a:gd name="connsiteX4" fmla="*/ 124065 w 3512112"/>
                    <a:gd name="connsiteY4" fmla="*/ 778172 h 778172"/>
                    <a:gd name="connsiteX5" fmla="*/ 5049 w 3512112"/>
                    <a:gd name="connsiteY5" fmla="*/ 704112 h 778172"/>
                    <a:gd name="connsiteX6" fmla="*/ 886977 w 3512112"/>
                    <a:gd name="connsiteY6" fmla="*/ 4410 h 778172"/>
                    <a:gd name="connsiteX0" fmla="*/ 826429 w 3451564"/>
                    <a:gd name="connsiteY0" fmla="*/ 4410 h 778172"/>
                    <a:gd name="connsiteX1" fmla="*/ 913753 w 3451564"/>
                    <a:gd name="connsiteY1" fmla="*/ 0 h 778172"/>
                    <a:gd name="connsiteX2" fmla="*/ 3451564 w 3451564"/>
                    <a:gd name="connsiteY2" fmla="*/ 9566 h 778172"/>
                    <a:gd name="connsiteX3" fmla="*/ 1548940 w 3451564"/>
                    <a:gd name="connsiteY3" fmla="*/ 101297 h 778172"/>
                    <a:gd name="connsiteX4" fmla="*/ 63517 w 3451564"/>
                    <a:gd name="connsiteY4" fmla="*/ 778172 h 778172"/>
                    <a:gd name="connsiteX5" fmla="*/ 5620 w 3451564"/>
                    <a:gd name="connsiteY5" fmla="*/ 698413 h 778172"/>
                    <a:gd name="connsiteX6" fmla="*/ 826429 w 3451564"/>
                    <a:gd name="connsiteY6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76077 w 3401212"/>
                    <a:gd name="connsiteY0" fmla="*/ 4410 h 778172"/>
                    <a:gd name="connsiteX1" fmla="*/ 863401 w 3401212"/>
                    <a:gd name="connsiteY1" fmla="*/ 0 h 778172"/>
                    <a:gd name="connsiteX2" fmla="*/ 3401212 w 3401212"/>
                    <a:gd name="connsiteY2" fmla="*/ 9566 h 778172"/>
                    <a:gd name="connsiteX3" fmla="*/ 1498588 w 3401212"/>
                    <a:gd name="connsiteY3" fmla="*/ 101297 h 778172"/>
                    <a:gd name="connsiteX4" fmla="*/ 13165 w 3401212"/>
                    <a:gd name="connsiteY4" fmla="*/ 778172 h 778172"/>
                    <a:gd name="connsiteX5" fmla="*/ 776077 w 3401212"/>
                    <a:gd name="connsiteY5" fmla="*/ 4410 h 778172"/>
                    <a:gd name="connsiteX0" fmla="*/ 763265 w 3388400"/>
                    <a:gd name="connsiteY0" fmla="*/ 4410 h 778172"/>
                    <a:gd name="connsiteX1" fmla="*/ 850589 w 3388400"/>
                    <a:gd name="connsiteY1" fmla="*/ 0 h 778172"/>
                    <a:gd name="connsiteX2" fmla="*/ 3388400 w 3388400"/>
                    <a:gd name="connsiteY2" fmla="*/ 9566 h 778172"/>
                    <a:gd name="connsiteX3" fmla="*/ 1485776 w 3388400"/>
                    <a:gd name="connsiteY3" fmla="*/ 101297 h 778172"/>
                    <a:gd name="connsiteX4" fmla="*/ 353 w 3388400"/>
                    <a:gd name="connsiteY4" fmla="*/ 778172 h 778172"/>
                    <a:gd name="connsiteX5" fmla="*/ 763265 w 3388400"/>
                    <a:gd name="connsiteY5" fmla="*/ 4410 h 778172"/>
                    <a:gd name="connsiteX0" fmla="*/ 17315 w 3405362"/>
                    <a:gd name="connsiteY0" fmla="*/ 778172 h 778172"/>
                    <a:gd name="connsiteX1" fmla="*/ 867551 w 3405362"/>
                    <a:gd name="connsiteY1" fmla="*/ 0 h 778172"/>
                    <a:gd name="connsiteX2" fmla="*/ 3405362 w 3405362"/>
                    <a:gd name="connsiteY2" fmla="*/ 9566 h 778172"/>
                    <a:gd name="connsiteX3" fmla="*/ 1502738 w 3405362"/>
                    <a:gd name="connsiteY3" fmla="*/ 101297 h 778172"/>
                    <a:gd name="connsiteX4" fmla="*/ 17315 w 3405362"/>
                    <a:gd name="connsiteY4" fmla="*/ 778172 h 778172"/>
                    <a:gd name="connsiteX0" fmla="*/ 22487 w 3410534"/>
                    <a:gd name="connsiteY0" fmla="*/ 768606 h 768606"/>
                    <a:gd name="connsiteX1" fmla="*/ 753246 w 3410534"/>
                    <a:gd name="connsiteY1" fmla="*/ 21509 h 768606"/>
                    <a:gd name="connsiteX2" fmla="*/ 3410534 w 3410534"/>
                    <a:gd name="connsiteY2" fmla="*/ 0 h 768606"/>
                    <a:gd name="connsiteX3" fmla="*/ 1507910 w 3410534"/>
                    <a:gd name="connsiteY3" fmla="*/ 91731 h 768606"/>
                    <a:gd name="connsiteX4" fmla="*/ 22487 w 3410534"/>
                    <a:gd name="connsiteY4" fmla="*/ 768606 h 768606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3079 w 3411126"/>
                    <a:gd name="connsiteY0" fmla="*/ 780003 h 780003"/>
                    <a:gd name="connsiteX1" fmla="*/ 753838 w 3411126"/>
                    <a:gd name="connsiteY1" fmla="*/ 32906 h 780003"/>
                    <a:gd name="connsiteX2" fmla="*/ 3411126 w 3411126"/>
                    <a:gd name="connsiteY2" fmla="*/ 11397 h 780003"/>
                    <a:gd name="connsiteX3" fmla="*/ 1508502 w 3411126"/>
                    <a:gd name="connsiteY3" fmla="*/ 103128 h 780003"/>
                    <a:gd name="connsiteX4" fmla="*/ 23079 w 3411126"/>
                    <a:gd name="connsiteY4" fmla="*/ 780003 h 780003"/>
                    <a:gd name="connsiteX0" fmla="*/ 23079 w 3411126"/>
                    <a:gd name="connsiteY0" fmla="*/ 768606 h 768606"/>
                    <a:gd name="connsiteX1" fmla="*/ 753838 w 3411126"/>
                    <a:gd name="connsiteY1" fmla="*/ 21509 h 768606"/>
                    <a:gd name="connsiteX2" fmla="*/ 3411126 w 3411126"/>
                    <a:gd name="connsiteY2" fmla="*/ 0 h 768606"/>
                    <a:gd name="connsiteX3" fmla="*/ 1508502 w 3411126"/>
                    <a:gd name="connsiteY3" fmla="*/ 91731 h 768606"/>
                    <a:gd name="connsiteX4" fmla="*/ 23079 w 3411126"/>
                    <a:gd name="connsiteY4" fmla="*/ 768606 h 768606"/>
                    <a:gd name="connsiteX0" fmla="*/ 21949 w 3409996"/>
                    <a:gd name="connsiteY0" fmla="*/ 768606 h 768606"/>
                    <a:gd name="connsiteX1" fmla="*/ 752708 w 3409996"/>
                    <a:gd name="connsiteY1" fmla="*/ 21509 h 768606"/>
                    <a:gd name="connsiteX2" fmla="*/ 3409996 w 3409996"/>
                    <a:gd name="connsiteY2" fmla="*/ 0 h 768606"/>
                    <a:gd name="connsiteX3" fmla="*/ 1507372 w 3409996"/>
                    <a:gd name="connsiteY3" fmla="*/ 91731 h 768606"/>
                    <a:gd name="connsiteX4" fmla="*/ 21949 w 3409996"/>
                    <a:gd name="connsiteY4" fmla="*/ 768606 h 768606"/>
                    <a:gd name="connsiteX0" fmla="*/ 23941 w 3411988"/>
                    <a:gd name="connsiteY0" fmla="*/ 768606 h 768606"/>
                    <a:gd name="connsiteX1" fmla="*/ 754700 w 3411988"/>
                    <a:gd name="connsiteY1" fmla="*/ 21509 h 768606"/>
                    <a:gd name="connsiteX2" fmla="*/ 3411988 w 3411988"/>
                    <a:gd name="connsiteY2" fmla="*/ 0 h 768606"/>
                    <a:gd name="connsiteX3" fmla="*/ 1509364 w 3411988"/>
                    <a:gd name="connsiteY3" fmla="*/ 91731 h 768606"/>
                    <a:gd name="connsiteX4" fmla="*/ 23941 w 3411988"/>
                    <a:gd name="connsiteY4" fmla="*/ 768606 h 768606"/>
                    <a:gd name="connsiteX0" fmla="*/ 25388 w 3413435"/>
                    <a:gd name="connsiteY0" fmla="*/ 768606 h 768606"/>
                    <a:gd name="connsiteX1" fmla="*/ 756147 w 3413435"/>
                    <a:gd name="connsiteY1" fmla="*/ 21509 h 768606"/>
                    <a:gd name="connsiteX2" fmla="*/ 3413435 w 3413435"/>
                    <a:gd name="connsiteY2" fmla="*/ 0 h 768606"/>
                    <a:gd name="connsiteX3" fmla="*/ 1510811 w 3413435"/>
                    <a:gd name="connsiteY3" fmla="*/ 91731 h 768606"/>
                    <a:gd name="connsiteX4" fmla="*/ 25388 w 3413435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10869 w 3413493"/>
                    <a:gd name="connsiteY3" fmla="*/ 91731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8361 w 3413493"/>
                    <a:gd name="connsiteY3" fmla="*/ 58138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68606 h 768606"/>
                    <a:gd name="connsiteX1" fmla="*/ 756205 w 3413493"/>
                    <a:gd name="connsiteY1" fmla="*/ 21509 h 768606"/>
                    <a:gd name="connsiteX2" fmla="*/ 3413493 w 3413493"/>
                    <a:gd name="connsiteY2" fmla="*/ 0 h 768606"/>
                    <a:gd name="connsiteX3" fmla="*/ 1504993 w 3413493"/>
                    <a:gd name="connsiteY3" fmla="*/ 81279 h 768606"/>
                    <a:gd name="connsiteX4" fmla="*/ 25446 w 3413493"/>
                    <a:gd name="connsiteY4" fmla="*/ 768606 h 768606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04993 w 3413493"/>
                    <a:gd name="connsiteY3" fmla="*/ 9386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28419 w 3413493"/>
                    <a:gd name="connsiteY3" fmla="*/ 72280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  <a:gd name="connsiteX0" fmla="*/ 25446 w 3413493"/>
                    <a:gd name="connsiteY0" fmla="*/ 781188 h 781188"/>
                    <a:gd name="connsiteX1" fmla="*/ 756205 w 3413493"/>
                    <a:gd name="connsiteY1" fmla="*/ 34091 h 781188"/>
                    <a:gd name="connsiteX2" fmla="*/ 3413493 w 3413493"/>
                    <a:gd name="connsiteY2" fmla="*/ 12582 h 781188"/>
                    <a:gd name="connsiteX3" fmla="*/ 1534899 w 3413493"/>
                    <a:gd name="connsiteY3" fmla="*/ 71321 h 781188"/>
                    <a:gd name="connsiteX4" fmla="*/ 25446 w 3413493"/>
                    <a:gd name="connsiteY4" fmla="*/ 781188 h 78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493" h="781188">
                      <a:moveTo>
                        <a:pt x="25446" y="781188"/>
                      </a:moveTo>
                      <a:cubicBezTo>
                        <a:pt x="-80419" y="764305"/>
                        <a:pt x="140394" y="122898"/>
                        <a:pt x="756205" y="34091"/>
                      </a:cubicBezTo>
                      <a:cubicBezTo>
                        <a:pt x="1627943" y="-88978"/>
                        <a:pt x="1527795" y="173100"/>
                        <a:pt x="3413493" y="12582"/>
                      </a:cubicBezTo>
                      <a:cubicBezTo>
                        <a:pt x="2573067" y="145092"/>
                        <a:pt x="1989157" y="113126"/>
                        <a:pt x="1534899" y="71321"/>
                      </a:cubicBezTo>
                      <a:cubicBezTo>
                        <a:pt x="475579" y="-77935"/>
                        <a:pt x="107899" y="385181"/>
                        <a:pt x="25446" y="7811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129023-87C7-6457-B65F-CC161CF1BFC4}"/>
                </a:ext>
              </a:extLst>
            </p:cNvPr>
            <p:cNvGrpSpPr/>
            <p:nvPr/>
          </p:nvGrpSpPr>
          <p:grpSpPr>
            <a:xfrm>
              <a:off x="2448448" y="4515661"/>
              <a:ext cx="7295103" cy="1102244"/>
              <a:chOff x="434" y="4322621"/>
              <a:chExt cx="11278045" cy="170404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E80ACEB-5694-2E42-D1BC-C80E4BA9CAE3}"/>
                  </a:ext>
                </a:extLst>
              </p:cNvPr>
              <p:cNvSpPr/>
              <p:nvPr/>
            </p:nvSpPr>
            <p:spPr>
              <a:xfrm rot="293405" flipH="1">
                <a:off x="434" y="4322621"/>
                <a:ext cx="11242391" cy="1704042"/>
              </a:xfrm>
              <a:custGeom>
                <a:avLst/>
                <a:gdLst>
                  <a:gd name="connsiteX0" fmla="*/ 6051499 w 11252925"/>
                  <a:gd name="connsiteY0" fmla="*/ 63019 h 1704042"/>
                  <a:gd name="connsiteX1" fmla="*/ 5314921 w 11252925"/>
                  <a:gd name="connsiteY1" fmla="*/ 0 h 1704042"/>
                  <a:gd name="connsiteX2" fmla="*/ 5267671 w 11252925"/>
                  <a:gd name="connsiteY2" fmla="*/ 32639 h 1704042"/>
                  <a:gd name="connsiteX3" fmla="*/ 5126813 w 11252925"/>
                  <a:gd name="connsiteY3" fmla="*/ 207339 h 1704042"/>
                  <a:gd name="connsiteX4" fmla="*/ 5124333 w 11252925"/>
                  <a:gd name="connsiteY4" fmla="*/ 213435 h 1704042"/>
                  <a:gd name="connsiteX5" fmla="*/ 0 w 11252925"/>
                  <a:gd name="connsiteY5" fmla="*/ 213435 h 1704042"/>
                  <a:gd name="connsiteX6" fmla="*/ 0 w 11252925"/>
                  <a:gd name="connsiteY6" fmla="*/ 749073 h 1704042"/>
                  <a:gd name="connsiteX7" fmla="*/ 5126274 w 11252925"/>
                  <a:gd name="connsiteY7" fmla="*/ 749073 h 1704042"/>
                  <a:gd name="connsiteX8" fmla="*/ 5133265 w 11252925"/>
                  <a:gd name="connsiteY8" fmla="*/ 765073 h 1704042"/>
                  <a:gd name="connsiteX9" fmla="*/ 5594909 w 11252925"/>
                  <a:gd name="connsiteY9" fmla="*/ 1063603 h 1704042"/>
                  <a:gd name="connsiteX10" fmla="*/ 6100554 w 11252925"/>
                  <a:gd name="connsiteY10" fmla="*/ 847830 h 1704042"/>
                  <a:gd name="connsiteX11" fmla="*/ 6110161 w 11252925"/>
                  <a:gd name="connsiteY11" fmla="*/ 833250 h 1704042"/>
                  <a:gd name="connsiteX12" fmla="*/ 11161937 w 11252925"/>
                  <a:gd name="connsiteY12" fmla="*/ 1704042 h 1704042"/>
                  <a:gd name="connsiteX13" fmla="*/ 11252925 w 11252925"/>
                  <a:gd name="connsiteY13" fmla="*/ 1176189 h 1704042"/>
                  <a:gd name="connsiteX14" fmla="*/ 6203062 w 11252925"/>
                  <a:gd name="connsiteY14" fmla="*/ 305727 h 1704042"/>
                  <a:gd name="connsiteX15" fmla="*/ 6201653 w 11252925"/>
                  <a:gd name="connsiteY15" fmla="*/ 299298 h 1704042"/>
                  <a:gd name="connsiteX16" fmla="*/ 6092519 w 11252925"/>
                  <a:gd name="connsiteY16" fmla="*/ 103210 h 170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52925" h="1704042">
                    <a:moveTo>
                      <a:pt x="6051499" y="63019"/>
                    </a:moveTo>
                    <a:lnTo>
                      <a:pt x="5314921" y="0"/>
                    </a:lnTo>
                    <a:lnTo>
                      <a:pt x="5267671" y="32639"/>
                    </a:lnTo>
                    <a:cubicBezTo>
                      <a:pt x="5210382" y="80898"/>
                      <a:pt x="5162297" y="140085"/>
                      <a:pt x="5126813" y="207339"/>
                    </a:cubicBezTo>
                    <a:lnTo>
                      <a:pt x="5124333" y="213435"/>
                    </a:lnTo>
                    <a:lnTo>
                      <a:pt x="0" y="213435"/>
                    </a:lnTo>
                    <a:lnTo>
                      <a:pt x="0" y="749073"/>
                    </a:lnTo>
                    <a:lnTo>
                      <a:pt x="5126274" y="749073"/>
                    </a:lnTo>
                    <a:lnTo>
                      <a:pt x="5133265" y="765073"/>
                    </a:lnTo>
                    <a:cubicBezTo>
                      <a:pt x="5224807" y="929187"/>
                      <a:pt x="5393582" y="1046379"/>
                      <a:pt x="5594909" y="1063603"/>
                    </a:cubicBezTo>
                    <a:cubicBezTo>
                      <a:pt x="5796236" y="1080828"/>
                      <a:pt x="5982465" y="994009"/>
                      <a:pt x="6100554" y="847830"/>
                    </a:cubicBezTo>
                    <a:lnTo>
                      <a:pt x="6110161" y="833250"/>
                    </a:lnTo>
                    <a:lnTo>
                      <a:pt x="11161937" y="1704042"/>
                    </a:lnTo>
                    <a:lnTo>
                      <a:pt x="11252925" y="1176189"/>
                    </a:lnTo>
                    <a:lnTo>
                      <a:pt x="6203062" y="305727"/>
                    </a:lnTo>
                    <a:lnTo>
                      <a:pt x="6201653" y="299298"/>
                    </a:lnTo>
                    <a:cubicBezTo>
                      <a:pt x="6178109" y="226994"/>
                      <a:pt x="6140778" y="160499"/>
                      <a:pt x="6092519" y="103210"/>
                    </a:cubicBezTo>
                    <a:close/>
                  </a:path>
                </a:pathLst>
              </a:custGeom>
              <a:solidFill>
                <a:srgbClr val="4D63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AEAB767-ED1C-F901-3107-16B8AC51282B}"/>
                  </a:ext>
                </a:extLst>
              </p:cNvPr>
              <p:cNvSpPr/>
              <p:nvPr/>
            </p:nvSpPr>
            <p:spPr>
              <a:xfrm>
                <a:off x="698" y="4352729"/>
                <a:ext cx="11277781" cy="1123426"/>
              </a:xfrm>
              <a:custGeom>
                <a:avLst/>
                <a:gdLst>
                  <a:gd name="connsiteX0" fmla="*/ 5067733 w 11277781"/>
                  <a:gd name="connsiteY0" fmla="*/ 0 h 1123426"/>
                  <a:gd name="connsiteX1" fmla="*/ 6211358 w 11277781"/>
                  <a:gd name="connsiteY1" fmla="*/ 0 h 1123426"/>
                  <a:gd name="connsiteX2" fmla="*/ 6211454 w 11277781"/>
                  <a:gd name="connsiteY2" fmla="*/ 310 h 1123426"/>
                  <a:gd name="connsiteX3" fmla="*/ 11277781 w 11277781"/>
                  <a:gd name="connsiteY3" fmla="*/ 650785 h 1123426"/>
                  <a:gd name="connsiteX4" fmla="*/ 11241492 w 11277781"/>
                  <a:gd name="connsiteY4" fmla="*/ 1117567 h 1123426"/>
                  <a:gd name="connsiteX5" fmla="*/ 6067385 w 11277781"/>
                  <a:gd name="connsiteY5" fmla="*/ 520627 h 1123426"/>
                  <a:gd name="connsiteX6" fmla="*/ 6053513 w 11277781"/>
                  <a:gd name="connsiteY6" fmla="*/ 537440 h 1123426"/>
                  <a:gd name="connsiteX7" fmla="*/ 5639583 w 11277781"/>
                  <a:gd name="connsiteY7" fmla="*/ 708895 h 1123426"/>
                  <a:gd name="connsiteX8" fmla="*/ 5225653 w 11277781"/>
                  <a:gd name="connsiteY8" fmla="*/ 537439 h 1123426"/>
                  <a:gd name="connsiteX9" fmla="*/ 5216074 w 11277781"/>
                  <a:gd name="connsiteY9" fmla="*/ 525831 h 1123426"/>
                  <a:gd name="connsiteX10" fmla="*/ 36288 w 11277781"/>
                  <a:gd name="connsiteY10" fmla="*/ 1123426 h 1123426"/>
                  <a:gd name="connsiteX11" fmla="*/ 0 w 11277781"/>
                  <a:gd name="connsiteY11" fmla="*/ 656644 h 1123426"/>
                  <a:gd name="connsiteX12" fmla="*/ 5066021 w 11277781"/>
                  <a:gd name="connsiteY12" fmla="*/ 6209 h 1123426"/>
                  <a:gd name="connsiteX13" fmla="*/ 5066089 w 11277781"/>
                  <a:gd name="connsiteY13" fmla="*/ 5533 h 1123426"/>
                  <a:gd name="connsiteX14" fmla="*/ 5067733 w 11277781"/>
                  <a:gd name="connsiteY14" fmla="*/ 0 h 112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77781" h="1123426">
                    <a:moveTo>
                      <a:pt x="5067733" y="0"/>
                    </a:moveTo>
                    <a:lnTo>
                      <a:pt x="6211358" y="0"/>
                    </a:lnTo>
                    <a:lnTo>
                      <a:pt x="6211454" y="310"/>
                    </a:lnTo>
                    <a:lnTo>
                      <a:pt x="11277781" y="650785"/>
                    </a:lnTo>
                    <a:cubicBezTo>
                      <a:pt x="11265684" y="806380"/>
                      <a:pt x="11257661" y="961973"/>
                      <a:pt x="11241492" y="1117567"/>
                    </a:cubicBezTo>
                    <a:lnTo>
                      <a:pt x="6067385" y="520627"/>
                    </a:lnTo>
                    <a:lnTo>
                      <a:pt x="6053513" y="537440"/>
                    </a:lnTo>
                    <a:cubicBezTo>
                      <a:pt x="5947579" y="643373"/>
                      <a:pt x="5801232" y="708895"/>
                      <a:pt x="5639583" y="708895"/>
                    </a:cubicBezTo>
                    <a:cubicBezTo>
                      <a:pt x="5477932" y="708895"/>
                      <a:pt x="5331586" y="643373"/>
                      <a:pt x="5225653" y="537439"/>
                    </a:cubicBezTo>
                    <a:lnTo>
                      <a:pt x="5216074" y="525831"/>
                    </a:lnTo>
                    <a:lnTo>
                      <a:pt x="36288" y="1123426"/>
                    </a:lnTo>
                    <a:cubicBezTo>
                      <a:pt x="20119" y="967832"/>
                      <a:pt x="12096" y="812239"/>
                      <a:pt x="0" y="656644"/>
                    </a:cubicBezTo>
                    <a:lnTo>
                      <a:pt x="5066021" y="6209"/>
                    </a:lnTo>
                    <a:lnTo>
                      <a:pt x="5066089" y="5533"/>
                    </a:lnTo>
                    <a:lnTo>
                      <a:pt x="5067733" y="0"/>
                    </a:lnTo>
                    <a:close/>
                  </a:path>
                </a:pathLst>
              </a:custGeom>
              <a:solidFill>
                <a:srgbClr val="637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E4355A48-DF4C-BB77-CECA-700E0CC55632}"/>
              </a:ext>
            </a:extLst>
          </p:cNvPr>
          <p:cNvSpPr/>
          <p:nvPr/>
        </p:nvSpPr>
        <p:spPr>
          <a:xfrm>
            <a:off x="1262690" y="-1404310"/>
            <a:ext cx="9666620" cy="9666620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19E1E9-E221-4106-4F82-818524C4F8E1}"/>
              </a:ext>
            </a:extLst>
          </p:cNvPr>
          <p:cNvSpPr/>
          <p:nvPr/>
        </p:nvSpPr>
        <p:spPr>
          <a:xfrm>
            <a:off x="2486988" y="-180012"/>
            <a:ext cx="7218023" cy="7218023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  <a:prstDash val="dash"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A6CE6F7-2A6C-439C-6199-53AC79C4282C}"/>
              </a:ext>
            </a:extLst>
          </p:cNvPr>
          <p:cNvSpPr/>
          <p:nvPr/>
        </p:nvSpPr>
        <p:spPr>
          <a:xfrm>
            <a:off x="4018337" y="1351337"/>
            <a:ext cx="4155327" cy="4155327"/>
          </a:xfrm>
          <a:prstGeom prst="ellipse">
            <a:avLst/>
          </a:prstGeom>
          <a:noFill/>
          <a:ln w="25400">
            <a:solidFill>
              <a:schemeClr val="bg1">
                <a:alpha val="23000"/>
              </a:schemeClr>
            </a:solidFill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10D665-D625-14AF-098A-28E960D691B3}"/>
              </a:ext>
            </a:extLst>
          </p:cNvPr>
          <p:cNvSpPr/>
          <p:nvPr/>
        </p:nvSpPr>
        <p:spPr>
          <a:xfrm>
            <a:off x="609233" y="7202551"/>
            <a:ext cx="756782" cy="7567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C2D51B9-260F-16CB-881E-6D73A58F9E69}"/>
              </a:ext>
            </a:extLst>
          </p:cNvPr>
          <p:cNvSpPr/>
          <p:nvPr/>
        </p:nvSpPr>
        <p:spPr>
          <a:xfrm rot="4921500">
            <a:off x="13523962" y="-234236"/>
            <a:ext cx="1084491" cy="10844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1709DD7-F913-E40A-3D21-DEC71524131C}"/>
              </a:ext>
            </a:extLst>
          </p:cNvPr>
          <p:cNvSpPr/>
          <p:nvPr/>
        </p:nvSpPr>
        <p:spPr>
          <a:xfrm>
            <a:off x="2698208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58EDDA-AB27-535A-A30F-174089D270D0}"/>
              </a:ext>
            </a:extLst>
          </p:cNvPr>
          <p:cNvSpPr/>
          <p:nvPr/>
        </p:nvSpPr>
        <p:spPr>
          <a:xfrm>
            <a:off x="2371101" y="163984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81F92E-0F2A-9AAD-144F-9CDB569F8543}"/>
              </a:ext>
            </a:extLst>
          </p:cNvPr>
          <p:cNvSpPr/>
          <p:nvPr/>
        </p:nvSpPr>
        <p:spPr>
          <a:xfrm>
            <a:off x="371083" y="138951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5C0D51-363C-045A-C754-D91C751335BF}"/>
              </a:ext>
            </a:extLst>
          </p:cNvPr>
          <p:cNvSpPr/>
          <p:nvPr/>
        </p:nvSpPr>
        <p:spPr>
          <a:xfrm>
            <a:off x="557635" y="384482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3A7182-ADB2-F2B5-CAFD-03DDC5648B67}"/>
              </a:ext>
            </a:extLst>
          </p:cNvPr>
          <p:cNvSpPr/>
          <p:nvPr/>
        </p:nvSpPr>
        <p:spPr>
          <a:xfrm>
            <a:off x="3312498" y="4019207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A8D44F-5452-57FF-CE72-F5BB2111F3B0}"/>
              </a:ext>
            </a:extLst>
          </p:cNvPr>
          <p:cNvSpPr/>
          <p:nvPr/>
        </p:nvSpPr>
        <p:spPr>
          <a:xfrm>
            <a:off x="2134461" y="302479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76F5BD-4BF6-15B4-C0B4-ED4BD39B55B7}"/>
              </a:ext>
            </a:extLst>
          </p:cNvPr>
          <p:cNvSpPr/>
          <p:nvPr/>
        </p:nvSpPr>
        <p:spPr>
          <a:xfrm>
            <a:off x="1204747" y="636633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8509BBE-C7A7-0758-908E-A81004DC573C}"/>
              </a:ext>
            </a:extLst>
          </p:cNvPr>
          <p:cNvSpPr/>
          <p:nvPr/>
        </p:nvSpPr>
        <p:spPr>
          <a:xfrm>
            <a:off x="2371101" y="530472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CF8587A-74A9-BDB2-7C1F-ABD5FD2D651A}"/>
              </a:ext>
            </a:extLst>
          </p:cNvPr>
          <p:cNvSpPr/>
          <p:nvPr/>
        </p:nvSpPr>
        <p:spPr>
          <a:xfrm>
            <a:off x="4022879" y="570802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E7F7CFA-6EE4-96C1-888D-E65F86948678}"/>
              </a:ext>
            </a:extLst>
          </p:cNvPr>
          <p:cNvSpPr/>
          <p:nvPr/>
        </p:nvSpPr>
        <p:spPr>
          <a:xfrm>
            <a:off x="6656317" y="4907691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016B59-188E-D635-BDE9-E14773DBA70C}"/>
              </a:ext>
            </a:extLst>
          </p:cNvPr>
          <p:cNvSpPr/>
          <p:nvPr/>
        </p:nvSpPr>
        <p:spPr>
          <a:xfrm>
            <a:off x="7463612" y="48334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F3785A0-5C34-451F-4C58-1999F771ABD5}"/>
              </a:ext>
            </a:extLst>
          </p:cNvPr>
          <p:cNvSpPr/>
          <p:nvPr/>
        </p:nvSpPr>
        <p:spPr>
          <a:xfrm>
            <a:off x="11664591" y="31988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3F3DBE-3F74-5FE9-975A-D11040C28316}"/>
              </a:ext>
            </a:extLst>
          </p:cNvPr>
          <p:cNvSpPr/>
          <p:nvPr/>
        </p:nvSpPr>
        <p:spPr>
          <a:xfrm>
            <a:off x="5195250" y="308009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396CA9-BCA7-81D4-CBF3-82E72C7BF697}"/>
              </a:ext>
            </a:extLst>
          </p:cNvPr>
          <p:cNvSpPr/>
          <p:nvPr/>
        </p:nvSpPr>
        <p:spPr>
          <a:xfrm>
            <a:off x="5368120" y="390363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9C8897-4167-D52E-26F9-C120526F6773}"/>
              </a:ext>
            </a:extLst>
          </p:cNvPr>
          <p:cNvSpPr/>
          <p:nvPr/>
        </p:nvSpPr>
        <p:spPr>
          <a:xfrm>
            <a:off x="2103948" y="203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A37C5A9-97EB-792C-5FF4-0E0A1E65FBF6}"/>
              </a:ext>
            </a:extLst>
          </p:cNvPr>
          <p:cNvSpPr/>
          <p:nvPr/>
        </p:nvSpPr>
        <p:spPr>
          <a:xfrm>
            <a:off x="4609112" y="249582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9C2DD9-0037-3AE8-D2B7-30A03B00C3FB}"/>
              </a:ext>
            </a:extLst>
          </p:cNvPr>
          <p:cNvSpPr/>
          <p:nvPr/>
        </p:nvSpPr>
        <p:spPr>
          <a:xfrm>
            <a:off x="10929309" y="45479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2D963AA-956A-3AD5-26F6-85DC14AB4502}"/>
              </a:ext>
            </a:extLst>
          </p:cNvPr>
          <p:cNvSpPr/>
          <p:nvPr/>
        </p:nvSpPr>
        <p:spPr>
          <a:xfrm>
            <a:off x="8267220" y="188121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79910E6-7BCF-9644-415B-7C0323105DF0}"/>
              </a:ext>
            </a:extLst>
          </p:cNvPr>
          <p:cNvSpPr/>
          <p:nvPr/>
        </p:nvSpPr>
        <p:spPr>
          <a:xfrm>
            <a:off x="8937780" y="10277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A57366-DBB2-2632-B014-4944935EFA21}"/>
              </a:ext>
            </a:extLst>
          </p:cNvPr>
          <p:cNvSpPr/>
          <p:nvPr/>
        </p:nvSpPr>
        <p:spPr>
          <a:xfrm>
            <a:off x="4151406" y="155822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F6D597-9D72-D305-DFDA-B217F6DB5C81}"/>
              </a:ext>
            </a:extLst>
          </p:cNvPr>
          <p:cNvSpPr/>
          <p:nvPr/>
        </p:nvSpPr>
        <p:spPr>
          <a:xfrm>
            <a:off x="9848497" y="3863344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00B2ECB-1888-B507-1A59-24C09DEA978D}"/>
              </a:ext>
            </a:extLst>
          </p:cNvPr>
          <p:cNvSpPr/>
          <p:nvPr/>
        </p:nvSpPr>
        <p:spPr>
          <a:xfrm>
            <a:off x="9406953" y="646207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9D5A05E-1E06-5DBC-F4EE-65837AD90CD8}"/>
              </a:ext>
            </a:extLst>
          </p:cNvPr>
          <p:cNvSpPr/>
          <p:nvPr/>
        </p:nvSpPr>
        <p:spPr>
          <a:xfrm>
            <a:off x="8712156" y="51565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BB22369-A72C-4B79-D413-AA693A09BE6D}"/>
              </a:ext>
            </a:extLst>
          </p:cNvPr>
          <p:cNvSpPr/>
          <p:nvPr/>
        </p:nvSpPr>
        <p:spPr>
          <a:xfrm>
            <a:off x="8878719" y="324519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D88BE5-34C5-FA31-C6F6-49AD9D6584FF}"/>
              </a:ext>
            </a:extLst>
          </p:cNvPr>
          <p:cNvSpPr/>
          <p:nvPr/>
        </p:nvSpPr>
        <p:spPr>
          <a:xfrm>
            <a:off x="10116717" y="2310405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CD1A104-1B22-9E1A-2CC9-92F4EE548EA1}"/>
              </a:ext>
            </a:extLst>
          </p:cNvPr>
          <p:cNvSpPr/>
          <p:nvPr/>
        </p:nvSpPr>
        <p:spPr>
          <a:xfrm>
            <a:off x="11204157" y="6412058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600AA83-1AEA-74BD-C170-AC4DCF52F9DD}"/>
              </a:ext>
            </a:extLst>
          </p:cNvPr>
          <p:cNvSpPr/>
          <p:nvPr/>
        </p:nvSpPr>
        <p:spPr>
          <a:xfrm>
            <a:off x="6429636" y="6431102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46DE723-DE0E-9EF8-440B-1774C0621ABD}"/>
              </a:ext>
            </a:extLst>
          </p:cNvPr>
          <p:cNvSpPr/>
          <p:nvPr/>
        </p:nvSpPr>
        <p:spPr>
          <a:xfrm>
            <a:off x="6641903" y="218877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82D1B6B-2940-E3AE-C90D-C990F1F6E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3476">
            <a:off x="5443645" y="4911892"/>
            <a:ext cx="1119861" cy="1012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9270A74-CCDB-D86A-715F-0B730A2B1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73" y="540422"/>
            <a:ext cx="1252243" cy="1252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30BC717-A3AC-0E41-0FA0-788AFA574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85" y="5654125"/>
            <a:ext cx="436887" cy="436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C13662F-B836-3CB1-752C-F364359A9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03" y="1009547"/>
            <a:ext cx="617406" cy="617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FA0F001-4368-9A7E-46D6-506713589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91" y="1512027"/>
            <a:ext cx="1279955" cy="1077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F73F3A6-B239-B543-7283-DE6ACB054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691" y="3597021"/>
            <a:ext cx="1030785" cy="1029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E92DE9D-884E-9C84-F55A-161405A1A7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9352">
            <a:off x="571449" y="3815880"/>
            <a:ext cx="1520044" cy="11792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A5A9EDA-710E-C62F-FFA9-451442094D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36">
            <a:off x="11212275" y="1567237"/>
            <a:ext cx="674581" cy="600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57D811E-77CF-2BDD-F127-88BDA8A7732E}"/>
              </a:ext>
            </a:extLst>
          </p:cNvPr>
          <p:cNvSpPr txBox="1"/>
          <p:nvPr/>
        </p:nvSpPr>
        <p:spPr>
          <a:xfrm>
            <a:off x="3451325" y="2979940"/>
            <a:ext cx="5319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Ask me anything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00409F-2E91-764A-0C17-17ED332E0A5A}"/>
              </a:ext>
            </a:extLst>
          </p:cNvPr>
          <p:cNvSpPr/>
          <p:nvPr/>
        </p:nvSpPr>
        <p:spPr>
          <a:xfrm>
            <a:off x="7079857" y="4683250"/>
            <a:ext cx="45719" cy="45719"/>
          </a:xfrm>
          <a:prstGeom prst="ellipse">
            <a:avLst/>
          </a:prstGeom>
          <a:solidFill>
            <a:schemeClr val="bg1">
              <a:alpha val="47000"/>
            </a:schemeClr>
          </a:solidFill>
          <a:ln w="25400">
            <a:noFill/>
          </a:ln>
          <a:effectLst>
            <a:outerShdw blurRad="88900" dir="5760000" sx="101000" sy="101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74082-266C-9622-9EFA-014C4190AA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087" y="2037018"/>
            <a:ext cx="998095" cy="1389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DF984E-391E-5DF4-300A-F7BB025007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6222">
            <a:off x="268372" y="5734065"/>
            <a:ext cx="674581" cy="600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847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4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-0.12709 " pathEditMode="relative" rAng="0" ptsTypes="AA">
                                      <p:cBhvr>
                                        <p:cTn id="8" dur="29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 animBg="1"/>
      <p:bldP spid="10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20787</TotalTime>
  <Words>289</Words>
  <Application>Microsoft Office PowerPoint</Application>
  <PresentationFormat>Grand écran</PresentationFormat>
  <Paragraphs>69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 Narrow</vt:lpstr>
      <vt:lpstr>Arial</vt:lpstr>
      <vt:lpstr>Calibri Light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 Anggraini Prasetyo</dc:creator>
  <cp:lastModifiedBy>Yassine Laouina</cp:lastModifiedBy>
  <cp:revision>10</cp:revision>
  <dcterms:created xsi:type="dcterms:W3CDTF">2022-09-10T06:01:51Z</dcterms:created>
  <dcterms:modified xsi:type="dcterms:W3CDTF">2022-12-03T19:30:12Z</dcterms:modified>
</cp:coreProperties>
</file>